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embedTrueTypeFonts="1" saveSubsetFonts="1" autoCompressPictures="0">
  <p:sldMasterIdLst>
    <p:sldMasterId id="2147483648" r:id="rId1"/>
  </p:sldMasterIdLst>
  <p:notesMasterIdLst>
    <p:notesMasterId r:id="rId8"/>
  </p:notesMasterIdLst>
  <p:sldIdLst>
    <p:sldId id="256" r:id="rId2"/>
    <p:sldId id="258" r:id="rId3"/>
    <p:sldId id="266" r:id="rId4"/>
    <p:sldId id="267" r:id="rId5"/>
    <p:sldId id="268" r:id="rId6"/>
    <p:sldId id="270" r:id="rId7"/>
  </p:sldIdLst>
  <p:sldSz cx="9144000" cy="5143500" type="screen16x9"/>
  <p:notesSz cx="7010400" cy="9296400"/>
  <p:embeddedFontLst>
    <p:embeddedFont>
      <p:font typeface="Nunito Light" panose="020B0604020202020204" charset="0"/>
      <p:regular r:id="rId9"/>
      <p:bold r:id="rId10"/>
      <p:italic r:id="rId11"/>
      <p:boldItalic r:id="rId12"/>
    </p:embeddedFont>
    <p:embeddedFont>
      <p:font typeface="Calibri" panose="020F0502020204030204" pitchFamily="34" charset="0"/>
      <p:regular r:id="rId13"/>
      <p:bold r:id="rId14"/>
      <p:italic r:id="rId15"/>
      <p:boldItalic r:id="rId16"/>
    </p:embeddedFont>
    <p:embeddedFont>
      <p:font typeface="Mali" panose="020B0604020202020204" charset="-34"/>
      <p:regular r:id="rId17"/>
      <p:bold r:id="rId18"/>
      <p:italic r:id="rId19"/>
      <p:boldItalic r:id="rId20"/>
    </p:embeddedFont>
    <p:embeddedFont>
      <p:font typeface="Mali SemiBold" panose="020B0604020202020204" charset="-34"/>
      <p:regular r:id="rId21"/>
      <p:bold r:id="rId22"/>
      <p:italic r:id="rId23"/>
      <p:boldItalic r:id="rId24"/>
    </p:embeddedFont>
    <p:embeddedFont>
      <p:font typeface="Nunito" panose="020B0604020202020204" charset="0"/>
      <p:regular r:id="rId25"/>
      <p:bold r:id="rId26"/>
      <p:italic r:id="rId27"/>
      <p:boldItalic r:id="rId28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http://customooxmlschemas.google.com/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43" roundtripDataSignature="AMtx7mj8RbAWkjT+KSV3M5mdalQAnv10t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6EBDE2DA-6BED-476D-8291-69C8D7DFB9EB}">
  <a:tblStyle styleId="{6EBDE2DA-6BED-476D-8291-69C8D7DFB9EB}" styleName="Table_0">
    <a:wholeTbl>
      <a:tcTxStyle b="off" i="off"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 b="off" i="off"/>
      <a:tcStyle>
        <a:tcBdr/>
      </a:tcStyle>
    </a:band1H>
    <a:band2H>
      <a:tcTxStyle b="off" i="off"/>
      <a:tcStyle>
        <a:tcBdr/>
      </a:tcStyle>
    </a:band2H>
    <a:band1V>
      <a:tcTxStyle b="off" i="off"/>
      <a:tcStyle>
        <a:tcBdr/>
      </a:tcStyle>
    </a:band1V>
    <a:band2V>
      <a:tcTxStyle b="off" i="off"/>
      <a:tcStyle>
        <a:tcBdr/>
      </a:tcStyle>
    </a:band2V>
    <a:lastCol>
      <a:tcTxStyle b="off" i="off"/>
      <a:tcStyle>
        <a:tcBdr/>
      </a:tcStyle>
    </a:lastCol>
    <a:firstCol>
      <a:tcTxStyle b="off" i="off"/>
      <a:tcStyle>
        <a:tcBdr/>
      </a:tcStyle>
    </a:firstCol>
    <a:lastRow>
      <a:tcTxStyle b="off" i="off"/>
      <a:tcStyle>
        <a:tcBdr/>
      </a:tcStyle>
    </a:lastRow>
    <a:seCell>
      <a:tcTxStyle b="off" i="off"/>
      <a:tcStyle>
        <a:tcBdr/>
      </a:tcStyle>
    </a:seCell>
    <a:swCell>
      <a:tcTxStyle b="off" i="off"/>
      <a:tcStyle>
        <a:tcBdr/>
      </a:tcStyle>
    </a:swCell>
    <a:firstRow>
      <a:tcTxStyle b="off" i="off"/>
      <a:tcStyle>
        <a:tcBdr/>
      </a:tcStyle>
    </a:firstRow>
    <a:neCell>
      <a:tcTxStyle b="off" i="off"/>
      <a:tcStyle>
        <a:tcBdr/>
      </a:tcStyle>
    </a:neCell>
    <a:nwCell>
      <a:tcTxStyle b="off" i="off"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4" d="100"/>
          <a:sy n="114" d="100"/>
        </p:scale>
        <p:origin x="714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font" Target="fonts/font18.fntdata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font" Target="fonts/font17.fntdata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font" Target="fonts/font16.fntdata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28" Type="http://schemas.openxmlformats.org/officeDocument/2006/relationships/font" Target="fonts/font20.fntdata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font" Target="fonts/font19.fntdata"/><Relationship Id="rId43" Type="http://customschemas.google.com/relationships/presentationmetadata" Target="meta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406400" y="696913"/>
            <a:ext cx="6197600" cy="34861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150" tIns="93150" rIns="93150" bIns="93150" anchor="t" anchorCtr="0">
            <a:noAutofit/>
          </a:bodyPr>
          <a:lstStyle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0" name="Google Shape;790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406400" y="696913"/>
            <a:ext cx="6197600" cy="34861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91" name="Google Shape;791;p1:notes"/>
          <p:cNvSpPr txBox="1">
            <a:spLocks noGrp="1"/>
          </p:cNvSpPr>
          <p:nvPr>
            <p:ph type="body" idx="1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150" tIns="93150" rIns="93150" bIns="9315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6" name="Google Shape;806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406400" y="696913"/>
            <a:ext cx="6197600" cy="34861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07" name="Google Shape;807;p2:notes"/>
          <p:cNvSpPr txBox="1">
            <a:spLocks noGrp="1"/>
          </p:cNvSpPr>
          <p:nvPr>
            <p:ph type="body" idx="1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150" tIns="93150" rIns="93150" bIns="93150" anchor="t" anchorCtr="0">
            <a:noAutofit/>
          </a:bodyPr>
          <a:lstStyle/>
          <a:p>
            <a:pPr marL="45720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</a:pPr>
            <a:endParaRPr/>
          </a:p>
        </p:txBody>
      </p:sp>
      <p:sp>
        <p:nvSpPr>
          <p:cNvPr id="808" name="Google Shape;808;p2:notes"/>
          <p:cNvSpPr txBox="1">
            <a:spLocks noGrp="1"/>
          </p:cNvSpPr>
          <p:nvPr>
            <p:ph type="sldNum" idx="12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175" tIns="46575" rIns="93175" bIns="4657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fld id="{00000000-1234-1234-1234-123412341234}" type="slidenum">
              <a:rPr lang="en-US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2</a:t>
            </a:fld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3"/>
          <p:cNvSpPr txBox="1">
            <a:spLocks noGrp="1"/>
          </p:cNvSpPr>
          <p:nvPr>
            <p:ph type="ctrTitle"/>
          </p:nvPr>
        </p:nvSpPr>
        <p:spPr>
          <a:xfrm>
            <a:off x="829000" y="772625"/>
            <a:ext cx="7146900" cy="115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grpSp>
        <p:nvGrpSpPr>
          <p:cNvPr id="11" name="Google Shape;11;p13"/>
          <p:cNvGrpSpPr/>
          <p:nvPr/>
        </p:nvGrpSpPr>
        <p:grpSpPr>
          <a:xfrm>
            <a:off x="3409171" y="2429676"/>
            <a:ext cx="5318543" cy="7882145"/>
            <a:chOff x="3485371" y="1424851"/>
            <a:chExt cx="5318543" cy="7882145"/>
          </a:xfrm>
        </p:grpSpPr>
        <p:grpSp>
          <p:nvGrpSpPr>
            <p:cNvPr id="12" name="Google Shape;12;p13"/>
            <p:cNvGrpSpPr/>
            <p:nvPr/>
          </p:nvGrpSpPr>
          <p:grpSpPr>
            <a:xfrm>
              <a:off x="3485371" y="1958251"/>
              <a:ext cx="468816" cy="7120145"/>
              <a:chOff x="1447800" y="152400"/>
              <a:chExt cx="318597" cy="4838699"/>
            </a:xfrm>
          </p:grpSpPr>
          <p:sp>
            <p:nvSpPr>
              <p:cNvPr id="13" name="Google Shape;13;p13"/>
              <p:cNvSpPr/>
              <p:nvPr/>
            </p:nvSpPr>
            <p:spPr>
              <a:xfrm>
                <a:off x="1452143" y="158450"/>
                <a:ext cx="215896" cy="4770665"/>
              </a:xfrm>
              <a:custGeom>
                <a:avLst/>
                <a:gdLst/>
                <a:ahLst/>
                <a:cxnLst/>
                <a:rect l="l" t="t" r="r" b="b"/>
                <a:pathLst>
                  <a:path w="164806" h="3641729" extrusionOk="0">
                    <a:moveTo>
                      <a:pt x="164807" y="394989"/>
                    </a:moveTo>
                    <a:cubicBezTo>
                      <a:pt x="156185" y="351574"/>
                      <a:pt x="93171" y="32822"/>
                      <a:pt x="88053" y="7536"/>
                    </a:cubicBezTo>
                    <a:cubicBezTo>
                      <a:pt x="87620" y="5242"/>
                      <a:pt x="87006" y="2988"/>
                      <a:pt x="86219" y="798"/>
                    </a:cubicBezTo>
                    <a:cubicBezTo>
                      <a:pt x="85017" y="-2343"/>
                      <a:pt x="77441" y="4604"/>
                      <a:pt x="76836" y="7526"/>
                    </a:cubicBezTo>
                    <a:cubicBezTo>
                      <a:pt x="71773" y="32822"/>
                      <a:pt x="8686" y="347473"/>
                      <a:pt x="0" y="391002"/>
                    </a:cubicBezTo>
                    <a:cubicBezTo>
                      <a:pt x="0" y="400985"/>
                      <a:pt x="294" y="3614959"/>
                      <a:pt x="294" y="3614959"/>
                    </a:cubicBezTo>
                    <a:cubicBezTo>
                      <a:pt x="294" y="3628282"/>
                      <a:pt x="37358" y="3641729"/>
                      <a:pt x="82403" y="3641729"/>
                    </a:cubicBezTo>
                    <a:cubicBezTo>
                      <a:pt x="127448" y="3641729"/>
                      <a:pt x="164531" y="3628292"/>
                      <a:pt x="164531" y="3614959"/>
                    </a:cubicBezTo>
                    <a:lnTo>
                      <a:pt x="164742" y="3614959"/>
                    </a:lnTo>
                    <a:cubicBezTo>
                      <a:pt x="164742" y="3614959"/>
                      <a:pt x="164807" y="406076"/>
                      <a:pt x="164807" y="394989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id="14" name="Google Shape;14;p13"/>
              <p:cNvPicPr preferRelativeResize="0"/>
              <p:nvPr/>
            </p:nvPicPr>
            <p:blipFill rotWithShape="1">
              <a:blip r:embed="rId2">
                <a:alphaModFix/>
              </a:blip>
              <a:srcRect/>
              <a:stretch/>
            </p:blipFill>
            <p:spPr>
              <a:xfrm>
                <a:off x="1447800" y="152400"/>
                <a:ext cx="318597" cy="4838699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15" name="Google Shape;15;p13"/>
            <p:cNvGrpSpPr/>
            <p:nvPr/>
          </p:nvGrpSpPr>
          <p:grpSpPr>
            <a:xfrm>
              <a:off x="3808592" y="1577251"/>
              <a:ext cx="468816" cy="7120145"/>
              <a:chOff x="1600200" y="152400"/>
              <a:chExt cx="318597" cy="4838699"/>
            </a:xfrm>
          </p:grpSpPr>
          <p:sp>
            <p:nvSpPr>
              <p:cNvPr id="16" name="Google Shape;16;p13"/>
              <p:cNvSpPr/>
              <p:nvPr/>
            </p:nvSpPr>
            <p:spPr>
              <a:xfrm>
                <a:off x="1604543" y="158450"/>
                <a:ext cx="215896" cy="4770665"/>
              </a:xfrm>
              <a:custGeom>
                <a:avLst/>
                <a:gdLst/>
                <a:ahLst/>
                <a:cxnLst/>
                <a:rect l="l" t="t" r="r" b="b"/>
                <a:pathLst>
                  <a:path w="164806" h="3641729" extrusionOk="0">
                    <a:moveTo>
                      <a:pt x="164807" y="394989"/>
                    </a:moveTo>
                    <a:cubicBezTo>
                      <a:pt x="156185" y="351574"/>
                      <a:pt x="93171" y="32822"/>
                      <a:pt x="88053" y="7536"/>
                    </a:cubicBezTo>
                    <a:cubicBezTo>
                      <a:pt x="87620" y="5242"/>
                      <a:pt x="87006" y="2988"/>
                      <a:pt x="86219" y="798"/>
                    </a:cubicBezTo>
                    <a:cubicBezTo>
                      <a:pt x="85017" y="-2343"/>
                      <a:pt x="77441" y="4604"/>
                      <a:pt x="76836" y="7526"/>
                    </a:cubicBezTo>
                    <a:cubicBezTo>
                      <a:pt x="71773" y="32822"/>
                      <a:pt x="8686" y="347473"/>
                      <a:pt x="0" y="391002"/>
                    </a:cubicBezTo>
                    <a:cubicBezTo>
                      <a:pt x="0" y="400985"/>
                      <a:pt x="294" y="3614959"/>
                      <a:pt x="294" y="3614959"/>
                    </a:cubicBezTo>
                    <a:cubicBezTo>
                      <a:pt x="294" y="3628282"/>
                      <a:pt x="37358" y="3641729"/>
                      <a:pt x="82403" y="3641729"/>
                    </a:cubicBezTo>
                    <a:cubicBezTo>
                      <a:pt x="127448" y="3641729"/>
                      <a:pt x="164531" y="3628292"/>
                      <a:pt x="164531" y="3614959"/>
                    </a:cubicBezTo>
                    <a:lnTo>
                      <a:pt x="164742" y="3614959"/>
                    </a:lnTo>
                    <a:cubicBezTo>
                      <a:pt x="164742" y="3614959"/>
                      <a:pt x="164807" y="406076"/>
                      <a:pt x="164807" y="394989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id="17" name="Google Shape;17;p13"/>
              <p:cNvPicPr preferRelativeResize="0"/>
              <p:nvPr/>
            </p:nvPicPr>
            <p:blipFill rotWithShape="1">
              <a:blip r:embed="rId2">
                <a:alphaModFix/>
              </a:blip>
              <a:srcRect/>
              <a:stretch/>
            </p:blipFill>
            <p:spPr>
              <a:xfrm>
                <a:off x="1600200" y="152400"/>
                <a:ext cx="318597" cy="4838699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18" name="Google Shape;18;p13"/>
            <p:cNvGrpSpPr/>
            <p:nvPr/>
          </p:nvGrpSpPr>
          <p:grpSpPr>
            <a:xfrm>
              <a:off x="4131812" y="2186851"/>
              <a:ext cx="468816" cy="7120145"/>
              <a:chOff x="533400" y="152400"/>
              <a:chExt cx="318597" cy="4838699"/>
            </a:xfrm>
          </p:grpSpPr>
          <p:sp>
            <p:nvSpPr>
              <p:cNvPr id="19" name="Google Shape;19;p13"/>
              <p:cNvSpPr/>
              <p:nvPr/>
            </p:nvSpPr>
            <p:spPr>
              <a:xfrm>
                <a:off x="537743" y="158450"/>
                <a:ext cx="215896" cy="4770665"/>
              </a:xfrm>
              <a:custGeom>
                <a:avLst/>
                <a:gdLst/>
                <a:ahLst/>
                <a:cxnLst/>
                <a:rect l="l" t="t" r="r" b="b"/>
                <a:pathLst>
                  <a:path w="164806" h="3641729" extrusionOk="0">
                    <a:moveTo>
                      <a:pt x="164807" y="394989"/>
                    </a:moveTo>
                    <a:cubicBezTo>
                      <a:pt x="156185" y="351574"/>
                      <a:pt x="93171" y="32822"/>
                      <a:pt x="88053" y="7536"/>
                    </a:cubicBezTo>
                    <a:cubicBezTo>
                      <a:pt x="87620" y="5242"/>
                      <a:pt x="87006" y="2988"/>
                      <a:pt x="86219" y="798"/>
                    </a:cubicBezTo>
                    <a:cubicBezTo>
                      <a:pt x="85017" y="-2343"/>
                      <a:pt x="77441" y="4604"/>
                      <a:pt x="76836" y="7526"/>
                    </a:cubicBezTo>
                    <a:cubicBezTo>
                      <a:pt x="71773" y="32822"/>
                      <a:pt x="8686" y="347473"/>
                      <a:pt x="0" y="391002"/>
                    </a:cubicBezTo>
                    <a:cubicBezTo>
                      <a:pt x="0" y="400985"/>
                      <a:pt x="294" y="3614959"/>
                      <a:pt x="294" y="3614959"/>
                    </a:cubicBezTo>
                    <a:cubicBezTo>
                      <a:pt x="294" y="3628282"/>
                      <a:pt x="37358" y="3641729"/>
                      <a:pt x="82403" y="3641729"/>
                    </a:cubicBezTo>
                    <a:cubicBezTo>
                      <a:pt x="127448" y="3641729"/>
                      <a:pt x="164531" y="3628292"/>
                      <a:pt x="164531" y="3614959"/>
                    </a:cubicBezTo>
                    <a:lnTo>
                      <a:pt x="164742" y="3614959"/>
                    </a:lnTo>
                    <a:cubicBezTo>
                      <a:pt x="164742" y="3614959"/>
                      <a:pt x="164807" y="406076"/>
                      <a:pt x="164807" y="394989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id="20" name="Google Shape;20;p13"/>
              <p:cNvPicPr preferRelativeResize="0"/>
              <p:nvPr/>
            </p:nvPicPr>
            <p:blipFill rotWithShape="1">
              <a:blip r:embed="rId2">
                <a:alphaModFix/>
              </a:blip>
              <a:srcRect/>
              <a:stretch/>
            </p:blipFill>
            <p:spPr>
              <a:xfrm>
                <a:off x="533400" y="152400"/>
                <a:ext cx="318597" cy="4838699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21" name="Google Shape;21;p13"/>
            <p:cNvGrpSpPr/>
            <p:nvPr/>
          </p:nvGrpSpPr>
          <p:grpSpPr>
            <a:xfrm>
              <a:off x="4455033" y="1729651"/>
              <a:ext cx="468816" cy="7120145"/>
              <a:chOff x="685800" y="152400"/>
              <a:chExt cx="318597" cy="4838699"/>
            </a:xfrm>
          </p:grpSpPr>
          <p:sp>
            <p:nvSpPr>
              <p:cNvPr id="22" name="Google Shape;22;p13"/>
              <p:cNvSpPr/>
              <p:nvPr/>
            </p:nvSpPr>
            <p:spPr>
              <a:xfrm>
                <a:off x="690143" y="158450"/>
                <a:ext cx="215896" cy="4770665"/>
              </a:xfrm>
              <a:custGeom>
                <a:avLst/>
                <a:gdLst/>
                <a:ahLst/>
                <a:cxnLst/>
                <a:rect l="l" t="t" r="r" b="b"/>
                <a:pathLst>
                  <a:path w="164806" h="3641729" extrusionOk="0">
                    <a:moveTo>
                      <a:pt x="164807" y="394989"/>
                    </a:moveTo>
                    <a:cubicBezTo>
                      <a:pt x="156185" y="351574"/>
                      <a:pt x="93171" y="32822"/>
                      <a:pt x="88053" y="7536"/>
                    </a:cubicBezTo>
                    <a:cubicBezTo>
                      <a:pt x="87620" y="5242"/>
                      <a:pt x="87006" y="2988"/>
                      <a:pt x="86219" y="798"/>
                    </a:cubicBezTo>
                    <a:cubicBezTo>
                      <a:pt x="85017" y="-2343"/>
                      <a:pt x="77441" y="4604"/>
                      <a:pt x="76836" y="7526"/>
                    </a:cubicBezTo>
                    <a:cubicBezTo>
                      <a:pt x="71773" y="32822"/>
                      <a:pt x="8686" y="347473"/>
                      <a:pt x="0" y="391002"/>
                    </a:cubicBezTo>
                    <a:cubicBezTo>
                      <a:pt x="0" y="400985"/>
                      <a:pt x="294" y="3614959"/>
                      <a:pt x="294" y="3614959"/>
                    </a:cubicBezTo>
                    <a:cubicBezTo>
                      <a:pt x="294" y="3628282"/>
                      <a:pt x="37358" y="3641729"/>
                      <a:pt x="82403" y="3641729"/>
                    </a:cubicBezTo>
                    <a:cubicBezTo>
                      <a:pt x="127448" y="3641729"/>
                      <a:pt x="164531" y="3628292"/>
                      <a:pt x="164531" y="3614959"/>
                    </a:cubicBezTo>
                    <a:lnTo>
                      <a:pt x="164742" y="3614959"/>
                    </a:lnTo>
                    <a:cubicBezTo>
                      <a:pt x="164742" y="3614959"/>
                      <a:pt x="164807" y="406076"/>
                      <a:pt x="164807" y="394989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id="23" name="Google Shape;23;p13"/>
              <p:cNvPicPr preferRelativeResize="0"/>
              <p:nvPr/>
            </p:nvPicPr>
            <p:blipFill rotWithShape="1">
              <a:blip r:embed="rId2">
                <a:alphaModFix/>
              </a:blip>
              <a:srcRect/>
              <a:stretch/>
            </p:blipFill>
            <p:spPr>
              <a:xfrm>
                <a:off x="685800" y="152400"/>
                <a:ext cx="318597" cy="4838699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24" name="Google Shape;24;p13"/>
            <p:cNvGrpSpPr/>
            <p:nvPr/>
          </p:nvGrpSpPr>
          <p:grpSpPr>
            <a:xfrm>
              <a:off x="4778254" y="1424851"/>
              <a:ext cx="468816" cy="7120145"/>
              <a:chOff x="838200" y="152400"/>
              <a:chExt cx="318597" cy="4838699"/>
            </a:xfrm>
          </p:grpSpPr>
          <p:sp>
            <p:nvSpPr>
              <p:cNvPr id="25" name="Google Shape;25;p13"/>
              <p:cNvSpPr/>
              <p:nvPr/>
            </p:nvSpPr>
            <p:spPr>
              <a:xfrm>
                <a:off x="842543" y="158450"/>
                <a:ext cx="215896" cy="4770665"/>
              </a:xfrm>
              <a:custGeom>
                <a:avLst/>
                <a:gdLst/>
                <a:ahLst/>
                <a:cxnLst/>
                <a:rect l="l" t="t" r="r" b="b"/>
                <a:pathLst>
                  <a:path w="164806" h="3641729" extrusionOk="0">
                    <a:moveTo>
                      <a:pt x="164807" y="394989"/>
                    </a:moveTo>
                    <a:cubicBezTo>
                      <a:pt x="156185" y="351574"/>
                      <a:pt x="93171" y="32822"/>
                      <a:pt x="88053" y="7536"/>
                    </a:cubicBezTo>
                    <a:cubicBezTo>
                      <a:pt x="87620" y="5242"/>
                      <a:pt x="87006" y="2988"/>
                      <a:pt x="86219" y="798"/>
                    </a:cubicBezTo>
                    <a:cubicBezTo>
                      <a:pt x="85017" y="-2343"/>
                      <a:pt x="77441" y="4604"/>
                      <a:pt x="76836" y="7526"/>
                    </a:cubicBezTo>
                    <a:cubicBezTo>
                      <a:pt x="71773" y="32822"/>
                      <a:pt x="8686" y="347473"/>
                      <a:pt x="0" y="391002"/>
                    </a:cubicBezTo>
                    <a:cubicBezTo>
                      <a:pt x="0" y="400985"/>
                      <a:pt x="294" y="3614959"/>
                      <a:pt x="294" y="3614959"/>
                    </a:cubicBezTo>
                    <a:cubicBezTo>
                      <a:pt x="294" y="3628282"/>
                      <a:pt x="37358" y="3641729"/>
                      <a:pt x="82403" y="3641729"/>
                    </a:cubicBezTo>
                    <a:cubicBezTo>
                      <a:pt x="127448" y="3641729"/>
                      <a:pt x="164531" y="3628292"/>
                      <a:pt x="164531" y="3614959"/>
                    </a:cubicBezTo>
                    <a:lnTo>
                      <a:pt x="164742" y="3614959"/>
                    </a:lnTo>
                    <a:cubicBezTo>
                      <a:pt x="164742" y="3614959"/>
                      <a:pt x="164807" y="406076"/>
                      <a:pt x="164807" y="394989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id="26" name="Google Shape;26;p13"/>
              <p:cNvPicPr preferRelativeResize="0"/>
              <p:nvPr/>
            </p:nvPicPr>
            <p:blipFill rotWithShape="1">
              <a:blip r:embed="rId2">
                <a:alphaModFix/>
              </a:blip>
              <a:srcRect/>
              <a:stretch/>
            </p:blipFill>
            <p:spPr>
              <a:xfrm>
                <a:off x="838200" y="152400"/>
                <a:ext cx="318597" cy="4838699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27" name="Google Shape;27;p13"/>
            <p:cNvGrpSpPr/>
            <p:nvPr/>
          </p:nvGrpSpPr>
          <p:grpSpPr>
            <a:xfrm>
              <a:off x="5101474" y="1882051"/>
              <a:ext cx="468816" cy="7120145"/>
              <a:chOff x="990600" y="152400"/>
              <a:chExt cx="318597" cy="4838699"/>
            </a:xfrm>
          </p:grpSpPr>
          <p:sp>
            <p:nvSpPr>
              <p:cNvPr id="28" name="Google Shape;28;p13"/>
              <p:cNvSpPr/>
              <p:nvPr/>
            </p:nvSpPr>
            <p:spPr>
              <a:xfrm>
                <a:off x="994943" y="158450"/>
                <a:ext cx="215896" cy="4770665"/>
              </a:xfrm>
              <a:custGeom>
                <a:avLst/>
                <a:gdLst/>
                <a:ahLst/>
                <a:cxnLst/>
                <a:rect l="l" t="t" r="r" b="b"/>
                <a:pathLst>
                  <a:path w="164806" h="3641729" extrusionOk="0">
                    <a:moveTo>
                      <a:pt x="164807" y="394989"/>
                    </a:moveTo>
                    <a:cubicBezTo>
                      <a:pt x="156185" y="351574"/>
                      <a:pt x="93171" y="32822"/>
                      <a:pt x="88053" y="7536"/>
                    </a:cubicBezTo>
                    <a:cubicBezTo>
                      <a:pt x="87620" y="5242"/>
                      <a:pt x="87006" y="2988"/>
                      <a:pt x="86219" y="798"/>
                    </a:cubicBezTo>
                    <a:cubicBezTo>
                      <a:pt x="85017" y="-2343"/>
                      <a:pt x="77441" y="4604"/>
                      <a:pt x="76836" y="7526"/>
                    </a:cubicBezTo>
                    <a:cubicBezTo>
                      <a:pt x="71773" y="32822"/>
                      <a:pt x="8686" y="347473"/>
                      <a:pt x="0" y="391002"/>
                    </a:cubicBezTo>
                    <a:cubicBezTo>
                      <a:pt x="0" y="400985"/>
                      <a:pt x="294" y="3614959"/>
                      <a:pt x="294" y="3614959"/>
                    </a:cubicBezTo>
                    <a:cubicBezTo>
                      <a:pt x="294" y="3628282"/>
                      <a:pt x="37358" y="3641729"/>
                      <a:pt x="82403" y="3641729"/>
                    </a:cubicBezTo>
                    <a:cubicBezTo>
                      <a:pt x="127448" y="3641729"/>
                      <a:pt x="164531" y="3628292"/>
                      <a:pt x="164531" y="3614959"/>
                    </a:cubicBezTo>
                    <a:lnTo>
                      <a:pt x="164742" y="3614959"/>
                    </a:lnTo>
                    <a:cubicBezTo>
                      <a:pt x="164742" y="3614959"/>
                      <a:pt x="164807" y="406076"/>
                      <a:pt x="164807" y="394989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id="29" name="Google Shape;29;p13"/>
              <p:cNvPicPr preferRelativeResize="0"/>
              <p:nvPr/>
            </p:nvPicPr>
            <p:blipFill rotWithShape="1">
              <a:blip r:embed="rId2">
                <a:alphaModFix/>
              </a:blip>
              <a:srcRect/>
              <a:stretch/>
            </p:blipFill>
            <p:spPr>
              <a:xfrm>
                <a:off x="990600" y="152400"/>
                <a:ext cx="318597" cy="4838699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30" name="Google Shape;30;p13"/>
            <p:cNvGrpSpPr/>
            <p:nvPr/>
          </p:nvGrpSpPr>
          <p:grpSpPr>
            <a:xfrm>
              <a:off x="5424695" y="1729651"/>
              <a:ext cx="468816" cy="7120145"/>
              <a:chOff x="3663063" y="152400"/>
              <a:chExt cx="318597" cy="4838699"/>
            </a:xfrm>
          </p:grpSpPr>
          <p:sp>
            <p:nvSpPr>
              <p:cNvPr id="31" name="Google Shape;31;p13"/>
              <p:cNvSpPr/>
              <p:nvPr/>
            </p:nvSpPr>
            <p:spPr>
              <a:xfrm>
                <a:off x="3667406" y="158450"/>
                <a:ext cx="215896" cy="4770665"/>
              </a:xfrm>
              <a:custGeom>
                <a:avLst/>
                <a:gdLst/>
                <a:ahLst/>
                <a:cxnLst/>
                <a:rect l="l" t="t" r="r" b="b"/>
                <a:pathLst>
                  <a:path w="164806" h="3641729" extrusionOk="0">
                    <a:moveTo>
                      <a:pt x="164807" y="394989"/>
                    </a:moveTo>
                    <a:cubicBezTo>
                      <a:pt x="156185" y="351574"/>
                      <a:pt x="93171" y="32822"/>
                      <a:pt x="88053" y="7536"/>
                    </a:cubicBezTo>
                    <a:cubicBezTo>
                      <a:pt x="87620" y="5242"/>
                      <a:pt x="87006" y="2988"/>
                      <a:pt x="86219" y="798"/>
                    </a:cubicBezTo>
                    <a:cubicBezTo>
                      <a:pt x="85017" y="-2343"/>
                      <a:pt x="77441" y="4604"/>
                      <a:pt x="76836" y="7526"/>
                    </a:cubicBezTo>
                    <a:cubicBezTo>
                      <a:pt x="71773" y="32822"/>
                      <a:pt x="8686" y="347473"/>
                      <a:pt x="0" y="391002"/>
                    </a:cubicBezTo>
                    <a:cubicBezTo>
                      <a:pt x="0" y="400985"/>
                      <a:pt x="294" y="3614959"/>
                      <a:pt x="294" y="3614959"/>
                    </a:cubicBezTo>
                    <a:cubicBezTo>
                      <a:pt x="294" y="3628282"/>
                      <a:pt x="37358" y="3641729"/>
                      <a:pt x="82403" y="3641729"/>
                    </a:cubicBezTo>
                    <a:cubicBezTo>
                      <a:pt x="127448" y="3641729"/>
                      <a:pt x="164531" y="3628292"/>
                      <a:pt x="164531" y="3614959"/>
                    </a:cubicBezTo>
                    <a:lnTo>
                      <a:pt x="164742" y="3614959"/>
                    </a:lnTo>
                    <a:cubicBezTo>
                      <a:pt x="164742" y="3614959"/>
                      <a:pt x="164807" y="406076"/>
                      <a:pt x="164807" y="394989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id="32" name="Google Shape;32;p13"/>
              <p:cNvPicPr preferRelativeResize="0"/>
              <p:nvPr/>
            </p:nvPicPr>
            <p:blipFill rotWithShape="1">
              <a:blip r:embed="rId2">
                <a:alphaModFix/>
              </a:blip>
              <a:srcRect/>
              <a:stretch/>
            </p:blipFill>
            <p:spPr>
              <a:xfrm>
                <a:off x="3663063" y="152400"/>
                <a:ext cx="318597" cy="4838699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33" name="Google Shape;33;p13"/>
            <p:cNvGrpSpPr/>
            <p:nvPr/>
          </p:nvGrpSpPr>
          <p:grpSpPr>
            <a:xfrm>
              <a:off x="5747916" y="2034451"/>
              <a:ext cx="468816" cy="7120145"/>
              <a:chOff x="1295400" y="152400"/>
              <a:chExt cx="318597" cy="4838699"/>
            </a:xfrm>
          </p:grpSpPr>
          <p:sp>
            <p:nvSpPr>
              <p:cNvPr id="34" name="Google Shape;34;p13"/>
              <p:cNvSpPr/>
              <p:nvPr/>
            </p:nvSpPr>
            <p:spPr>
              <a:xfrm>
                <a:off x="1299743" y="158450"/>
                <a:ext cx="215896" cy="4770665"/>
              </a:xfrm>
              <a:custGeom>
                <a:avLst/>
                <a:gdLst/>
                <a:ahLst/>
                <a:cxnLst/>
                <a:rect l="l" t="t" r="r" b="b"/>
                <a:pathLst>
                  <a:path w="164806" h="3641729" extrusionOk="0">
                    <a:moveTo>
                      <a:pt x="164807" y="394989"/>
                    </a:moveTo>
                    <a:cubicBezTo>
                      <a:pt x="156185" y="351574"/>
                      <a:pt x="93171" y="32822"/>
                      <a:pt x="88053" y="7536"/>
                    </a:cubicBezTo>
                    <a:cubicBezTo>
                      <a:pt x="87620" y="5242"/>
                      <a:pt x="87006" y="2988"/>
                      <a:pt x="86219" y="798"/>
                    </a:cubicBezTo>
                    <a:cubicBezTo>
                      <a:pt x="85017" y="-2343"/>
                      <a:pt x="77441" y="4604"/>
                      <a:pt x="76836" y="7526"/>
                    </a:cubicBezTo>
                    <a:cubicBezTo>
                      <a:pt x="71773" y="32822"/>
                      <a:pt x="8686" y="347473"/>
                      <a:pt x="0" y="391002"/>
                    </a:cubicBezTo>
                    <a:cubicBezTo>
                      <a:pt x="0" y="400985"/>
                      <a:pt x="294" y="3614959"/>
                      <a:pt x="294" y="3614959"/>
                    </a:cubicBezTo>
                    <a:cubicBezTo>
                      <a:pt x="294" y="3628282"/>
                      <a:pt x="37358" y="3641729"/>
                      <a:pt x="82403" y="3641729"/>
                    </a:cubicBezTo>
                    <a:cubicBezTo>
                      <a:pt x="127448" y="3641729"/>
                      <a:pt x="164531" y="3628292"/>
                      <a:pt x="164531" y="3614959"/>
                    </a:cubicBezTo>
                    <a:lnTo>
                      <a:pt x="164742" y="3614959"/>
                    </a:lnTo>
                    <a:cubicBezTo>
                      <a:pt x="164742" y="3614959"/>
                      <a:pt x="164807" y="406076"/>
                      <a:pt x="164807" y="394989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id="35" name="Google Shape;35;p13"/>
              <p:cNvPicPr preferRelativeResize="0"/>
              <p:nvPr/>
            </p:nvPicPr>
            <p:blipFill rotWithShape="1">
              <a:blip r:embed="rId2">
                <a:alphaModFix/>
              </a:blip>
              <a:srcRect/>
              <a:stretch/>
            </p:blipFill>
            <p:spPr>
              <a:xfrm>
                <a:off x="1295400" y="152400"/>
                <a:ext cx="318597" cy="4838699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36" name="Google Shape;36;p13"/>
            <p:cNvGrpSpPr/>
            <p:nvPr/>
          </p:nvGrpSpPr>
          <p:grpSpPr>
            <a:xfrm>
              <a:off x="6072553" y="1958251"/>
              <a:ext cx="468816" cy="7120145"/>
              <a:chOff x="1447800" y="152400"/>
              <a:chExt cx="318597" cy="4838699"/>
            </a:xfrm>
          </p:grpSpPr>
          <p:sp>
            <p:nvSpPr>
              <p:cNvPr id="37" name="Google Shape;37;p13"/>
              <p:cNvSpPr/>
              <p:nvPr/>
            </p:nvSpPr>
            <p:spPr>
              <a:xfrm>
                <a:off x="1452143" y="158450"/>
                <a:ext cx="215896" cy="4770665"/>
              </a:xfrm>
              <a:custGeom>
                <a:avLst/>
                <a:gdLst/>
                <a:ahLst/>
                <a:cxnLst/>
                <a:rect l="l" t="t" r="r" b="b"/>
                <a:pathLst>
                  <a:path w="164806" h="3641729" extrusionOk="0">
                    <a:moveTo>
                      <a:pt x="164807" y="394989"/>
                    </a:moveTo>
                    <a:cubicBezTo>
                      <a:pt x="156185" y="351574"/>
                      <a:pt x="93171" y="32822"/>
                      <a:pt x="88053" y="7536"/>
                    </a:cubicBezTo>
                    <a:cubicBezTo>
                      <a:pt x="87620" y="5242"/>
                      <a:pt x="87006" y="2988"/>
                      <a:pt x="86219" y="798"/>
                    </a:cubicBezTo>
                    <a:cubicBezTo>
                      <a:pt x="85017" y="-2343"/>
                      <a:pt x="77441" y="4604"/>
                      <a:pt x="76836" y="7526"/>
                    </a:cubicBezTo>
                    <a:cubicBezTo>
                      <a:pt x="71773" y="32822"/>
                      <a:pt x="8686" y="347473"/>
                      <a:pt x="0" y="391002"/>
                    </a:cubicBezTo>
                    <a:cubicBezTo>
                      <a:pt x="0" y="400985"/>
                      <a:pt x="294" y="3614959"/>
                      <a:pt x="294" y="3614959"/>
                    </a:cubicBezTo>
                    <a:cubicBezTo>
                      <a:pt x="294" y="3628282"/>
                      <a:pt x="37358" y="3641729"/>
                      <a:pt x="82403" y="3641729"/>
                    </a:cubicBezTo>
                    <a:cubicBezTo>
                      <a:pt x="127448" y="3641729"/>
                      <a:pt x="164531" y="3628292"/>
                      <a:pt x="164531" y="3614959"/>
                    </a:cubicBezTo>
                    <a:lnTo>
                      <a:pt x="164742" y="3614959"/>
                    </a:lnTo>
                    <a:cubicBezTo>
                      <a:pt x="164742" y="3614959"/>
                      <a:pt x="164807" y="406076"/>
                      <a:pt x="164807" y="394989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id="38" name="Google Shape;38;p13"/>
              <p:cNvPicPr preferRelativeResize="0"/>
              <p:nvPr/>
            </p:nvPicPr>
            <p:blipFill rotWithShape="1">
              <a:blip r:embed="rId2">
                <a:alphaModFix/>
              </a:blip>
              <a:srcRect/>
              <a:stretch/>
            </p:blipFill>
            <p:spPr>
              <a:xfrm>
                <a:off x="1447800" y="152400"/>
                <a:ext cx="318597" cy="4838699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39" name="Google Shape;39;p13"/>
            <p:cNvGrpSpPr/>
            <p:nvPr/>
          </p:nvGrpSpPr>
          <p:grpSpPr>
            <a:xfrm>
              <a:off x="6395774" y="1653451"/>
              <a:ext cx="468816" cy="7120145"/>
              <a:chOff x="1600200" y="152400"/>
              <a:chExt cx="318597" cy="4838699"/>
            </a:xfrm>
          </p:grpSpPr>
          <p:sp>
            <p:nvSpPr>
              <p:cNvPr id="40" name="Google Shape;40;p13"/>
              <p:cNvSpPr/>
              <p:nvPr/>
            </p:nvSpPr>
            <p:spPr>
              <a:xfrm>
                <a:off x="1604543" y="158450"/>
                <a:ext cx="215896" cy="4770665"/>
              </a:xfrm>
              <a:custGeom>
                <a:avLst/>
                <a:gdLst/>
                <a:ahLst/>
                <a:cxnLst/>
                <a:rect l="l" t="t" r="r" b="b"/>
                <a:pathLst>
                  <a:path w="164806" h="3641729" extrusionOk="0">
                    <a:moveTo>
                      <a:pt x="164807" y="394989"/>
                    </a:moveTo>
                    <a:cubicBezTo>
                      <a:pt x="156185" y="351574"/>
                      <a:pt x="93171" y="32822"/>
                      <a:pt x="88053" y="7536"/>
                    </a:cubicBezTo>
                    <a:cubicBezTo>
                      <a:pt x="87620" y="5242"/>
                      <a:pt x="87006" y="2988"/>
                      <a:pt x="86219" y="798"/>
                    </a:cubicBezTo>
                    <a:cubicBezTo>
                      <a:pt x="85017" y="-2343"/>
                      <a:pt x="77441" y="4604"/>
                      <a:pt x="76836" y="7526"/>
                    </a:cubicBezTo>
                    <a:cubicBezTo>
                      <a:pt x="71773" y="32822"/>
                      <a:pt x="8686" y="347473"/>
                      <a:pt x="0" y="391002"/>
                    </a:cubicBezTo>
                    <a:cubicBezTo>
                      <a:pt x="0" y="400985"/>
                      <a:pt x="294" y="3614959"/>
                      <a:pt x="294" y="3614959"/>
                    </a:cubicBezTo>
                    <a:cubicBezTo>
                      <a:pt x="294" y="3628282"/>
                      <a:pt x="37358" y="3641729"/>
                      <a:pt x="82403" y="3641729"/>
                    </a:cubicBezTo>
                    <a:cubicBezTo>
                      <a:pt x="127448" y="3641729"/>
                      <a:pt x="164531" y="3628292"/>
                      <a:pt x="164531" y="3614959"/>
                    </a:cubicBezTo>
                    <a:lnTo>
                      <a:pt x="164742" y="3614959"/>
                    </a:lnTo>
                    <a:cubicBezTo>
                      <a:pt x="164742" y="3614959"/>
                      <a:pt x="164807" y="406076"/>
                      <a:pt x="164807" y="394989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id="41" name="Google Shape;41;p13"/>
              <p:cNvPicPr preferRelativeResize="0"/>
              <p:nvPr/>
            </p:nvPicPr>
            <p:blipFill rotWithShape="1">
              <a:blip r:embed="rId2">
                <a:alphaModFix/>
              </a:blip>
              <a:srcRect/>
              <a:stretch/>
            </p:blipFill>
            <p:spPr>
              <a:xfrm>
                <a:off x="1600200" y="152400"/>
                <a:ext cx="318597" cy="4838699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42" name="Google Shape;42;p13"/>
            <p:cNvGrpSpPr/>
            <p:nvPr/>
          </p:nvGrpSpPr>
          <p:grpSpPr>
            <a:xfrm>
              <a:off x="6718994" y="1424851"/>
              <a:ext cx="468816" cy="7120145"/>
              <a:chOff x="533400" y="152400"/>
              <a:chExt cx="318597" cy="4838699"/>
            </a:xfrm>
          </p:grpSpPr>
          <p:sp>
            <p:nvSpPr>
              <p:cNvPr id="43" name="Google Shape;43;p13"/>
              <p:cNvSpPr/>
              <p:nvPr/>
            </p:nvSpPr>
            <p:spPr>
              <a:xfrm>
                <a:off x="537743" y="158450"/>
                <a:ext cx="215896" cy="4770665"/>
              </a:xfrm>
              <a:custGeom>
                <a:avLst/>
                <a:gdLst/>
                <a:ahLst/>
                <a:cxnLst/>
                <a:rect l="l" t="t" r="r" b="b"/>
                <a:pathLst>
                  <a:path w="164806" h="3641729" extrusionOk="0">
                    <a:moveTo>
                      <a:pt x="164807" y="394989"/>
                    </a:moveTo>
                    <a:cubicBezTo>
                      <a:pt x="156185" y="351574"/>
                      <a:pt x="93171" y="32822"/>
                      <a:pt x="88053" y="7536"/>
                    </a:cubicBezTo>
                    <a:cubicBezTo>
                      <a:pt x="87620" y="5242"/>
                      <a:pt x="87006" y="2988"/>
                      <a:pt x="86219" y="798"/>
                    </a:cubicBezTo>
                    <a:cubicBezTo>
                      <a:pt x="85017" y="-2343"/>
                      <a:pt x="77441" y="4604"/>
                      <a:pt x="76836" y="7526"/>
                    </a:cubicBezTo>
                    <a:cubicBezTo>
                      <a:pt x="71773" y="32822"/>
                      <a:pt x="8686" y="347473"/>
                      <a:pt x="0" y="391002"/>
                    </a:cubicBezTo>
                    <a:cubicBezTo>
                      <a:pt x="0" y="400985"/>
                      <a:pt x="294" y="3614959"/>
                      <a:pt x="294" y="3614959"/>
                    </a:cubicBezTo>
                    <a:cubicBezTo>
                      <a:pt x="294" y="3628282"/>
                      <a:pt x="37358" y="3641729"/>
                      <a:pt x="82403" y="3641729"/>
                    </a:cubicBezTo>
                    <a:cubicBezTo>
                      <a:pt x="127448" y="3641729"/>
                      <a:pt x="164531" y="3628292"/>
                      <a:pt x="164531" y="3614959"/>
                    </a:cubicBezTo>
                    <a:lnTo>
                      <a:pt x="164742" y="3614959"/>
                    </a:lnTo>
                    <a:cubicBezTo>
                      <a:pt x="164742" y="3614959"/>
                      <a:pt x="164807" y="406076"/>
                      <a:pt x="164807" y="394989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id="44" name="Google Shape;44;p13"/>
              <p:cNvPicPr preferRelativeResize="0"/>
              <p:nvPr/>
            </p:nvPicPr>
            <p:blipFill rotWithShape="1">
              <a:blip r:embed="rId2">
                <a:alphaModFix/>
              </a:blip>
              <a:srcRect/>
              <a:stretch/>
            </p:blipFill>
            <p:spPr>
              <a:xfrm>
                <a:off x="533400" y="152400"/>
                <a:ext cx="318597" cy="4838699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45" name="Google Shape;45;p13"/>
            <p:cNvGrpSpPr/>
            <p:nvPr/>
          </p:nvGrpSpPr>
          <p:grpSpPr>
            <a:xfrm>
              <a:off x="7042215" y="1501051"/>
              <a:ext cx="468816" cy="7120145"/>
              <a:chOff x="685800" y="152400"/>
              <a:chExt cx="318597" cy="4838699"/>
            </a:xfrm>
          </p:grpSpPr>
          <p:sp>
            <p:nvSpPr>
              <p:cNvPr id="46" name="Google Shape;46;p13"/>
              <p:cNvSpPr/>
              <p:nvPr/>
            </p:nvSpPr>
            <p:spPr>
              <a:xfrm>
                <a:off x="690143" y="158450"/>
                <a:ext cx="215896" cy="4770665"/>
              </a:xfrm>
              <a:custGeom>
                <a:avLst/>
                <a:gdLst/>
                <a:ahLst/>
                <a:cxnLst/>
                <a:rect l="l" t="t" r="r" b="b"/>
                <a:pathLst>
                  <a:path w="164806" h="3641729" extrusionOk="0">
                    <a:moveTo>
                      <a:pt x="164807" y="394989"/>
                    </a:moveTo>
                    <a:cubicBezTo>
                      <a:pt x="156185" y="351574"/>
                      <a:pt x="93171" y="32822"/>
                      <a:pt x="88053" y="7536"/>
                    </a:cubicBezTo>
                    <a:cubicBezTo>
                      <a:pt x="87620" y="5242"/>
                      <a:pt x="87006" y="2988"/>
                      <a:pt x="86219" y="798"/>
                    </a:cubicBezTo>
                    <a:cubicBezTo>
                      <a:pt x="85017" y="-2343"/>
                      <a:pt x="77441" y="4604"/>
                      <a:pt x="76836" y="7526"/>
                    </a:cubicBezTo>
                    <a:cubicBezTo>
                      <a:pt x="71773" y="32822"/>
                      <a:pt x="8686" y="347473"/>
                      <a:pt x="0" y="391002"/>
                    </a:cubicBezTo>
                    <a:cubicBezTo>
                      <a:pt x="0" y="400985"/>
                      <a:pt x="294" y="3614959"/>
                      <a:pt x="294" y="3614959"/>
                    </a:cubicBezTo>
                    <a:cubicBezTo>
                      <a:pt x="294" y="3628282"/>
                      <a:pt x="37358" y="3641729"/>
                      <a:pt x="82403" y="3641729"/>
                    </a:cubicBezTo>
                    <a:cubicBezTo>
                      <a:pt x="127448" y="3641729"/>
                      <a:pt x="164531" y="3628292"/>
                      <a:pt x="164531" y="3614959"/>
                    </a:cubicBezTo>
                    <a:lnTo>
                      <a:pt x="164742" y="3614959"/>
                    </a:lnTo>
                    <a:cubicBezTo>
                      <a:pt x="164742" y="3614959"/>
                      <a:pt x="164807" y="406076"/>
                      <a:pt x="164807" y="394989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id="47" name="Google Shape;47;p13"/>
              <p:cNvPicPr preferRelativeResize="0"/>
              <p:nvPr/>
            </p:nvPicPr>
            <p:blipFill rotWithShape="1">
              <a:blip r:embed="rId2">
                <a:alphaModFix/>
              </a:blip>
              <a:srcRect/>
              <a:stretch/>
            </p:blipFill>
            <p:spPr>
              <a:xfrm>
                <a:off x="685800" y="152400"/>
                <a:ext cx="318597" cy="4838699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48" name="Google Shape;48;p13"/>
            <p:cNvGrpSpPr/>
            <p:nvPr/>
          </p:nvGrpSpPr>
          <p:grpSpPr>
            <a:xfrm>
              <a:off x="7365436" y="1882051"/>
              <a:ext cx="468816" cy="7120145"/>
              <a:chOff x="838200" y="152400"/>
              <a:chExt cx="318597" cy="4838699"/>
            </a:xfrm>
          </p:grpSpPr>
          <p:sp>
            <p:nvSpPr>
              <p:cNvPr id="49" name="Google Shape;49;p13"/>
              <p:cNvSpPr/>
              <p:nvPr/>
            </p:nvSpPr>
            <p:spPr>
              <a:xfrm>
                <a:off x="842543" y="158450"/>
                <a:ext cx="215896" cy="4770665"/>
              </a:xfrm>
              <a:custGeom>
                <a:avLst/>
                <a:gdLst/>
                <a:ahLst/>
                <a:cxnLst/>
                <a:rect l="l" t="t" r="r" b="b"/>
                <a:pathLst>
                  <a:path w="164806" h="3641729" extrusionOk="0">
                    <a:moveTo>
                      <a:pt x="164807" y="394989"/>
                    </a:moveTo>
                    <a:cubicBezTo>
                      <a:pt x="156185" y="351574"/>
                      <a:pt x="93171" y="32822"/>
                      <a:pt x="88053" y="7536"/>
                    </a:cubicBezTo>
                    <a:cubicBezTo>
                      <a:pt x="87620" y="5242"/>
                      <a:pt x="87006" y="2988"/>
                      <a:pt x="86219" y="798"/>
                    </a:cubicBezTo>
                    <a:cubicBezTo>
                      <a:pt x="85017" y="-2343"/>
                      <a:pt x="77441" y="4604"/>
                      <a:pt x="76836" y="7526"/>
                    </a:cubicBezTo>
                    <a:cubicBezTo>
                      <a:pt x="71773" y="32822"/>
                      <a:pt x="8686" y="347473"/>
                      <a:pt x="0" y="391002"/>
                    </a:cubicBezTo>
                    <a:cubicBezTo>
                      <a:pt x="0" y="400985"/>
                      <a:pt x="294" y="3614959"/>
                      <a:pt x="294" y="3614959"/>
                    </a:cubicBezTo>
                    <a:cubicBezTo>
                      <a:pt x="294" y="3628282"/>
                      <a:pt x="37358" y="3641729"/>
                      <a:pt x="82403" y="3641729"/>
                    </a:cubicBezTo>
                    <a:cubicBezTo>
                      <a:pt x="127448" y="3641729"/>
                      <a:pt x="164531" y="3628292"/>
                      <a:pt x="164531" y="3614959"/>
                    </a:cubicBezTo>
                    <a:lnTo>
                      <a:pt x="164742" y="3614959"/>
                    </a:lnTo>
                    <a:cubicBezTo>
                      <a:pt x="164742" y="3614959"/>
                      <a:pt x="164807" y="406076"/>
                      <a:pt x="164807" y="394989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id="50" name="Google Shape;50;p13"/>
              <p:cNvPicPr preferRelativeResize="0"/>
              <p:nvPr/>
            </p:nvPicPr>
            <p:blipFill rotWithShape="1">
              <a:blip r:embed="rId2">
                <a:alphaModFix/>
              </a:blip>
              <a:srcRect/>
              <a:stretch/>
            </p:blipFill>
            <p:spPr>
              <a:xfrm>
                <a:off x="838200" y="152400"/>
                <a:ext cx="318597" cy="4838699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51" name="Google Shape;51;p13"/>
            <p:cNvGrpSpPr/>
            <p:nvPr/>
          </p:nvGrpSpPr>
          <p:grpSpPr>
            <a:xfrm>
              <a:off x="7688656" y="1424851"/>
              <a:ext cx="468816" cy="7120145"/>
              <a:chOff x="990600" y="152400"/>
              <a:chExt cx="318597" cy="4838699"/>
            </a:xfrm>
          </p:grpSpPr>
          <p:sp>
            <p:nvSpPr>
              <p:cNvPr id="52" name="Google Shape;52;p13"/>
              <p:cNvSpPr/>
              <p:nvPr/>
            </p:nvSpPr>
            <p:spPr>
              <a:xfrm>
                <a:off x="994943" y="158450"/>
                <a:ext cx="215896" cy="4770665"/>
              </a:xfrm>
              <a:custGeom>
                <a:avLst/>
                <a:gdLst/>
                <a:ahLst/>
                <a:cxnLst/>
                <a:rect l="l" t="t" r="r" b="b"/>
                <a:pathLst>
                  <a:path w="164806" h="3641729" extrusionOk="0">
                    <a:moveTo>
                      <a:pt x="164807" y="394989"/>
                    </a:moveTo>
                    <a:cubicBezTo>
                      <a:pt x="156185" y="351574"/>
                      <a:pt x="93171" y="32822"/>
                      <a:pt x="88053" y="7536"/>
                    </a:cubicBezTo>
                    <a:cubicBezTo>
                      <a:pt x="87620" y="5242"/>
                      <a:pt x="87006" y="2988"/>
                      <a:pt x="86219" y="798"/>
                    </a:cubicBezTo>
                    <a:cubicBezTo>
                      <a:pt x="85017" y="-2343"/>
                      <a:pt x="77441" y="4604"/>
                      <a:pt x="76836" y="7526"/>
                    </a:cubicBezTo>
                    <a:cubicBezTo>
                      <a:pt x="71773" y="32822"/>
                      <a:pt x="8686" y="347473"/>
                      <a:pt x="0" y="391002"/>
                    </a:cubicBezTo>
                    <a:cubicBezTo>
                      <a:pt x="0" y="400985"/>
                      <a:pt x="294" y="3614959"/>
                      <a:pt x="294" y="3614959"/>
                    </a:cubicBezTo>
                    <a:cubicBezTo>
                      <a:pt x="294" y="3628282"/>
                      <a:pt x="37358" y="3641729"/>
                      <a:pt x="82403" y="3641729"/>
                    </a:cubicBezTo>
                    <a:cubicBezTo>
                      <a:pt x="127448" y="3641729"/>
                      <a:pt x="164531" y="3628292"/>
                      <a:pt x="164531" y="3614959"/>
                    </a:cubicBezTo>
                    <a:lnTo>
                      <a:pt x="164742" y="3614959"/>
                    </a:lnTo>
                    <a:cubicBezTo>
                      <a:pt x="164742" y="3614959"/>
                      <a:pt x="164807" y="406076"/>
                      <a:pt x="164807" y="394989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id="53" name="Google Shape;53;p13"/>
              <p:cNvPicPr preferRelativeResize="0"/>
              <p:nvPr/>
            </p:nvPicPr>
            <p:blipFill rotWithShape="1">
              <a:blip r:embed="rId2">
                <a:alphaModFix/>
              </a:blip>
              <a:srcRect/>
              <a:stretch/>
            </p:blipFill>
            <p:spPr>
              <a:xfrm>
                <a:off x="990600" y="152400"/>
                <a:ext cx="318597" cy="4838699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54" name="Google Shape;54;p13"/>
            <p:cNvGrpSpPr/>
            <p:nvPr/>
          </p:nvGrpSpPr>
          <p:grpSpPr>
            <a:xfrm>
              <a:off x="8011877" y="2186851"/>
              <a:ext cx="468816" cy="7120145"/>
              <a:chOff x="3663063" y="152400"/>
              <a:chExt cx="318597" cy="4838699"/>
            </a:xfrm>
          </p:grpSpPr>
          <p:sp>
            <p:nvSpPr>
              <p:cNvPr id="55" name="Google Shape;55;p13"/>
              <p:cNvSpPr/>
              <p:nvPr/>
            </p:nvSpPr>
            <p:spPr>
              <a:xfrm>
                <a:off x="3667406" y="158450"/>
                <a:ext cx="215896" cy="4770665"/>
              </a:xfrm>
              <a:custGeom>
                <a:avLst/>
                <a:gdLst/>
                <a:ahLst/>
                <a:cxnLst/>
                <a:rect l="l" t="t" r="r" b="b"/>
                <a:pathLst>
                  <a:path w="164806" h="3641729" extrusionOk="0">
                    <a:moveTo>
                      <a:pt x="164807" y="394989"/>
                    </a:moveTo>
                    <a:cubicBezTo>
                      <a:pt x="156185" y="351574"/>
                      <a:pt x="93171" y="32822"/>
                      <a:pt x="88053" y="7536"/>
                    </a:cubicBezTo>
                    <a:cubicBezTo>
                      <a:pt x="87620" y="5242"/>
                      <a:pt x="87006" y="2988"/>
                      <a:pt x="86219" y="798"/>
                    </a:cubicBezTo>
                    <a:cubicBezTo>
                      <a:pt x="85017" y="-2343"/>
                      <a:pt x="77441" y="4604"/>
                      <a:pt x="76836" y="7526"/>
                    </a:cubicBezTo>
                    <a:cubicBezTo>
                      <a:pt x="71773" y="32822"/>
                      <a:pt x="8686" y="347473"/>
                      <a:pt x="0" y="391002"/>
                    </a:cubicBezTo>
                    <a:cubicBezTo>
                      <a:pt x="0" y="400985"/>
                      <a:pt x="294" y="3614959"/>
                      <a:pt x="294" y="3614959"/>
                    </a:cubicBezTo>
                    <a:cubicBezTo>
                      <a:pt x="294" y="3628282"/>
                      <a:pt x="37358" y="3641729"/>
                      <a:pt x="82403" y="3641729"/>
                    </a:cubicBezTo>
                    <a:cubicBezTo>
                      <a:pt x="127448" y="3641729"/>
                      <a:pt x="164531" y="3628292"/>
                      <a:pt x="164531" y="3614959"/>
                    </a:cubicBezTo>
                    <a:lnTo>
                      <a:pt x="164742" y="3614959"/>
                    </a:lnTo>
                    <a:cubicBezTo>
                      <a:pt x="164742" y="3614959"/>
                      <a:pt x="164807" y="406076"/>
                      <a:pt x="164807" y="394989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id="56" name="Google Shape;56;p13"/>
              <p:cNvPicPr preferRelativeResize="0"/>
              <p:nvPr/>
            </p:nvPicPr>
            <p:blipFill rotWithShape="1">
              <a:blip r:embed="rId2">
                <a:alphaModFix/>
              </a:blip>
              <a:srcRect/>
              <a:stretch/>
            </p:blipFill>
            <p:spPr>
              <a:xfrm>
                <a:off x="3663063" y="152400"/>
                <a:ext cx="318597" cy="4838699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57" name="Google Shape;57;p13"/>
            <p:cNvGrpSpPr/>
            <p:nvPr/>
          </p:nvGrpSpPr>
          <p:grpSpPr>
            <a:xfrm>
              <a:off x="8335098" y="1805851"/>
              <a:ext cx="468816" cy="7120145"/>
              <a:chOff x="1295400" y="152400"/>
              <a:chExt cx="318597" cy="4838699"/>
            </a:xfrm>
          </p:grpSpPr>
          <p:sp>
            <p:nvSpPr>
              <p:cNvPr id="58" name="Google Shape;58;p13"/>
              <p:cNvSpPr/>
              <p:nvPr/>
            </p:nvSpPr>
            <p:spPr>
              <a:xfrm>
                <a:off x="1299743" y="158450"/>
                <a:ext cx="215896" cy="4770665"/>
              </a:xfrm>
              <a:custGeom>
                <a:avLst/>
                <a:gdLst/>
                <a:ahLst/>
                <a:cxnLst/>
                <a:rect l="l" t="t" r="r" b="b"/>
                <a:pathLst>
                  <a:path w="164806" h="3641729" extrusionOk="0">
                    <a:moveTo>
                      <a:pt x="164807" y="394989"/>
                    </a:moveTo>
                    <a:cubicBezTo>
                      <a:pt x="156185" y="351574"/>
                      <a:pt x="93171" y="32822"/>
                      <a:pt x="88053" y="7536"/>
                    </a:cubicBezTo>
                    <a:cubicBezTo>
                      <a:pt x="87620" y="5242"/>
                      <a:pt x="87006" y="2988"/>
                      <a:pt x="86219" y="798"/>
                    </a:cubicBezTo>
                    <a:cubicBezTo>
                      <a:pt x="85017" y="-2343"/>
                      <a:pt x="77441" y="4604"/>
                      <a:pt x="76836" y="7526"/>
                    </a:cubicBezTo>
                    <a:cubicBezTo>
                      <a:pt x="71773" y="32822"/>
                      <a:pt x="8686" y="347473"/>
                      <a:pt x="0" y="391002"/>
                    </a:cubicBezTo>
                    <a:cubicBezTo>
                      <a:pt x="0" y="400985"/>
                      <a:pt x="294" y="3614959"/>
                      <a:pt x="294" y="3614959"/>
                    </a:cubicBezTo>
                    <a:cubicBezTo>
                      <a:pt x="294" y="3628282"/>
                      <a:pt x="37358" y="3641729"/>
                      <a:pt x="82403" y="3641729"/>
                    </a:cubicBezTo>
                    <a:cubicBezTo>
                      <a:pt x="127448" y="3641729"/>
                      <a:pt x="164531" y="3628292"/>
                      <a:pt x="164531" y="3614959"/>
                    </a:cubicBezTo>
                    <a:lnTo>
                      <a:pt x="164742" y="3614959"/>
                    </a:lnTo>
                    <a:cubicBezTo>
                      <a:pt x="164742" y="3614959"/>
                      <a:pt x="164807" y="406076"/>
                      <a:pt x="164807" y="394989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id="59" name="Google Shape;59;p13"/>
              <p:cNvPicPr preferRelativeResize="0"/>
              <p:nvPr/>
            </p:nvPicPr>
            <p:blipFill rotWithShape="1">
              <a:blip r:embed="rId2">
                <a:alphaModFix/>
              </a:blip>
              <a:srcRect/>
              <a:stretch/>
            </p:blipFill>
            <p:spPr>
              <a:xfrm>
                <a:off x="1295400" y="152400"/>
                <a:ext cx="318597" cy="4838699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</p:grp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- no pencils">
  <p:cSld name="BLANK_1">
    <p:spTree>
      <p:nvGrpSpPr>
        <p:cNvPr id="1" name="Shape 7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9" name="Google Shape;759;p24"/>
          <p:cNvSpPr txBox="1">
            <a:spLocks noGrp="1"/>
          </p:cNvSpPr>
          <p:nvPr>
            <p:ph type="sldNum" idx="12"/>
          </p:nvPr>
        </p:nvSpPr>
        <p:spPr>
          <a:xfrm>
            <a:off x="8665029" y="127279"/>
            <a:ext cx="326700" cy="2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Mali SemiBold"/>
                <a:ea typeface="Mali SemiBold"/>
                <a:cs typeface="Mali SemiBold"/>
                <a:sym typeface="Mali SemiBold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Mali SemiBold"/>
                <a:ea typeface="Mali SemiBold"/>
                <a:cs typeface="Mali SemiBold"/>
                <a:sym typeface="Mali SemiBold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Mali SemiBold"/>
                <a:ea typeface="Mali SemiBold"/>
                <a:cs typeface="Mali SemiBold"/>
                <a:sym typeface="Mali SemiBold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Mali SemiBold"/>
                <a:ea typeface="Mali SemiBold"/>
                <a:cs typeface="Mali SemiBold"/>
                <a:sym typeface="Mali SemiBold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Mali SemiBold"/>
                <a:ea typeface="Mali SemiBold"/>
                <a:cs typeface="Mali SemiBold"/>
                <a:sym typeface="Mali SemiBold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Mali SemiBold"/>
                <a:ea typeface="Mali SemiBold"/>
                <a:cs typeface="Mali SemiBold"/>
                <a:sym typeface="Mali SemiBold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Mali SemiBold"/>
                <a:ea typeface="Mali SemiBold"/>
                <a:cs typeface="Mali SemiBold"/>
                <a:sym typeface="Mali SemiBold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Mali SemiBold"/>
                <a:ea typeface="Mali SemiBold"/>
                <a:cs typeface="Mali SemiBold"/>
                <a:sym typeface="Mali SemiBold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Mali SemiBold"/>
                <a:ea typeface="Mali SemiBold"/>
                <a:cs typeface="Mali SemiBold"/>
                <a:sym typeface="Mali SemiBold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pencil - Light paper">
  <p:cSld name="BLANK_1_1">
    <p:bg>
      <p:bgPr>
        <a:solidFill>
          <a:schemeClr val="accent5"/>
        </a:solidFill>
        <a:effectLst/>
      </p:bgPr>
    </p:bg>
    <p:spTree>
      <p:nvGrpSpPr>
        <p:cNvPr id="1" name="Shape 7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1" name="Google Shape;761;p25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9144005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762" name="Google Shape;762;p25"/>
          <p:cNvSpPr txBox="1">
            <a:spLocks noGrp="1"/>
          </p:cNvSpPr>
          <p:nvPr>
            <p:ph type="sldNum" idx="12"/>
          </p:nvPr>
        </p:nvSpPr>
        <p:spPr>
          <a:xfrm>
            <a:off x="8665029" y="127279"/>
            <a:ext cx="326700" cy="2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Mali SemiBold"/>
                <a:ea typeface="Mali SemiBold"/>
                <a:cs typeface="Mali SemiBold"/>
                <a:sym typeface="Mali SemiBold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Mali SemiBold"/>
                <a:ea typeface="Mali SemiBold"/>
                <a:cs typeface="Mali SemiBold"/>
                <a:sym typeface="Mali SemiBold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Mali SemiBold"/>
                <a:ea typeface="Mali SemiBold"/>
                <a:cs typeface="Mali SemiBold"/>
                <a:sym typeface="Mali SemiBold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Mali SemiBold"/>
                <a:ea typeface="Mali SemiBold"/>
                <a:cs typeface="Mali SemiBold"/>
                <a:sym typeface="Mali SemiBold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Mali SemiBold"/>
                <a:ea typeface="Mali SemiBold"/>
                <a:cs typeface="Mali SemiBold"/>
                <a:sym typeface="Mali SemiBold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Mali SemiBold"/>
                <a:ea typeface="Mali SemiBold"/>
                <a:cs typeface="Mali SemiBold"/>
                <a:sym typeface="Mali SemiBold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Mali SemiBold"/>
                <a:ea typeface="Mali SemiBold"/>
                <a:cs typeface="Mali SemiBold"/>
                <a:sym typeface="Mali SemiBold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Mali SemiBold"/>
                <a:ea typeface="Mali SemiBold"/>
                <a:cs typeface="Mali SemiBold"/>
                <a:sym typeface="Mali SemiBold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Mali SemiBold"/>
                <a:ea typeface="Mali SemiBold"/>
                <a:cs typeface="Mali SemiBold"/>
                <a:sym typeface="Mali SemiBold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>
  <p:cSld name="Title Slide">
    <p:bg>
      <p:bgPr>
        <a:solidFill>
          <a:schemeClr val="accent1"/>
        </a:solidFill>
        <a:effectLst/>
      </p:bgPr>
    </p:bg>
    <p:spTree>
      <p:nvGrpSpPr>
        <p:cNvPr id="1" name="Shape 7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4" name="Google Shape;764;p26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65" name="Google Shape;765;p26"/>
          <p:cNvSpPr txBox="1">
            <a:spLocks noGrp="1"/>
          </p:cNvSpPr>
          <p:nvPr>
            <p:ph type="ctrTitle"/>
          </p:nvPr>
        </p:nvSpPr>
        <p:spPr>
          <a:xfrm>
            <a:off x="452628" y="577850"/>
            <a:ext cx="8086725" cy="2514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6600">
                <a:solidFill>
                  <a:srgbClr val="FFFFFF"/>
                </a:solidFill>
              </a:defRPr>
            </a:lvl1pPr>
            <a:lvl2pPr lv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766" name="Google Shape;766;p26"/>
          <p:cNvSpPr txBox="1">
            <a:spLocks noGrp="1"/>
          </p:cNvSpPr>
          <p:nvPr>
            <p:ph type="subTitle" idx="1"/>
          </p:nvPr>
        </p:nvSpPr>
        <p:spPr>
          <a:xfrm>
            <a:off x="500634" y="3155157"/>
            <a:ext cx="6921151" cy="12344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400"/>
              <a:buNone/>
              <a:defRPr sz="24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24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2400"/>
              <a:buNone/>
              <a:defRPr sz="1800"/>
            </a:lvl3pPr>
            <a:lvl4pPr lvl="3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2400"/>
              <a:buNone/>
              <a:defRPr sz="1500"/>
            </a:lvl4pPr>
            <a:lvl5pPr lvl="4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2400"/>
              <a:buNone/>
              <a:defRPr sz="1500"/>
            </a:lvl5pPr>
            <a:lvl6pPr lvl="5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2400"/>
              <a:buNone/>
              <a:defRPr sz="1500"/>
            </a:lvl6pPr>
            <a:lvl7pPr lvl="6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2400"/>
              <a:buNone/>
              <a:defRPr sz="1500"/>
            </a:lvl7pPr>
            <a:lvl8pPr lvl="7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2400"/>
              <a:buNone/>
              <a:defRPr sz="1500"/>
            </a:lvl8pPr>
            <a:lvl9pPr lvl="8" algn="ctr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SzPts val="2400"/>
              <a:buNone/>
              <a:defRPr sz="1500"/>
            </a:lvl9pPr>
          </a:lstStyle>
          <a:p>
            <a:endParaRPr/>
          </a:p>
        </p:txBody>
      </p:sp>
      <p:sp>
        <p:nvSpPr>
          <p:cNvPr id="767" name="Google Shape;767;p26"/>
          <p:cNvSpPr txBox="1">
            <a:spLocks noGrp="1"/>
          </p:cNvSpPr>
          <p:nvPr>
            <p:ph type="dt" idx="10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68" name="Google Shape;768;p26"/>
          <p:cNvSpPr txBox="1">
            <a:spLocks noGrp="1"/>
          </p:cNvSpPr>
          <p:nvPr>
            <p:ph type="ftr" idx="11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69" name="Google Shape;769;p26"/>
          <p:cNvSpPr txBox="1">
            <a:spLocks noGrp="1"/>
          </p:cNvSpPr>
          <p:nvPr>
            <p:ph type="sldNum" idx="12"/>
          </p:nvPr>
        </p:nvSpPr>
        <p:spPr>
          <a:xfrm>
            <a:off x="8665029" y="127279"/>
            <a:ext cx="326700" cy="2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FFFFFF"/>
                </a:solidFill>
                <a:latin typeface="Mali SemiBold"/>
                <a:ea typeface="Mali SemiBold"/>
                <a:cs typeface="Mali SemiBold"/>
                <a:sym typeface="Mali SemiBold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FFFFFF"/>
                </a:solidFill>
                <a:latin typeface="Mali SemiBold"/>
                <a:ea typeface="Mali SemiBold"/>
                <a:cs typeface="Mali SemiBold"/>
                <a:sym typeface="Mali SemiBold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FFFFFF"/>
                </a:solidFill>
                <a:latin typeface="Mali SemiBold"/>
                <a:ea typeface="Mali SemiBold"/>
                <a:cs typeface="Mali SemiBold"/>
                <a:sym typeface="Mali SemiBold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FFFFFF"/>
                </a:solidFill>
                <a:latin typeface="Mali SemiBold"/>
                <a:ea typeface="Mali SemiBold"/>
                <a:cs typeface="Mali SemiBold"/>
                <a:sym typeface="Mali SemiBold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FFFFFF"/>
                </a:solidFill>
                <a:latin typeface="Mali SemiBold"/>
                <a:ea typeface="Mali SemiBold"/>
                <a:cs typeface="Mali SemiBold"/>
                <a:sym typeface="Mali SemiBold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FFFFFF"/>
                </a:solidFill>
                <a:latin typeface="Mali SemiBold"/>
                <a:ea typeface="Mali SemiBold"/>
                <a:cs typeface="Mali SemiBold"/>
                <a:sym typeface="Mali SemiBold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FFFFFF"/>
                </a:solidFill>
                <a:latin typeface="Mali SemiBold"/>
                <a:ea typeface="Mali SemiBold"/>
                <a:cs typeface="Mali SemiBold"/>
                <a:sym typeface="Mali SemiBold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FFFFFF"/>
                </a:solidFill>
                <a:latin typeface="Mali SemiBold"/>
                <a:ea typeface="Mali SemiBold"/>
                <a:cs typeface="Mali SemiBold"/>
                <a:sym typeface="Mali SemiBold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FFFFFF"/>
                </a:solidFill>
                <a:latin typeface="Mali SemiBold"/>
                <a:ea typeface="Mali SemiBold"/>
                <a:cs typeface="Mali SemiBold"/>
                <a:sym typeface="Mali SemiBold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text + image">
  <p:cSld name="TITLE_AND_BODY_1">
    <p:bg>
      <p:bgPr>
        <a:solidFill>
          <a:schemeClr val="dk1"/>
        </a:solidFill>
        <a:effectLst/>
      </p:bgPr>
    </p:bg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" name="Google Shape;64;p14"/>
          <p:cNvPicPr preferRelativeResize="0"/>
          <p:nvPr/>
        </p:nvPicPr>
        <p:blipFill rotWithShape="1">
          <a:blip r:embed="rId2">
            <a:alphaModFix/>
          </a:blip>
          <a:srcRect r="50097"/>
          <a:stretch/>
        </p:blipFill>
        <p:spPr>
          <a:xfrm>
            <a:off x="0" y="0"/>
            <a:ext cx="4563024" cy="5143500"/>
          </a:xfrm>
          <a:prstGeom prst="rect">
            <a:avLst/>
          </a:prstGeom>
          <a:noFill/>
          <a:ln>
            <a:noFill/>
          </a:ln>
          <a:effectLst>
            <a:outerShdw blurRad="114300" dist="9525" algn="bl" rotWithShape="0">
              <a:schemeClr val="dk1">
                <a:alpha val="29019"/>
              </a:schemeClr>
            </a:outerShdw>
          </a:effectLst>
        </p:spPr>
      </p:pic>
      <p:sp>
        <p:nvSpPr>
          <p:cNvPr id="65" name="Google Shape;65;p14"/>
          <p:cNvSpPr/>
          <p:nvPr/>
        </p:nvSpPr>
        <p:spPr>
          <a:xfrm rot="197195">
            <a:off x="267937" y="1451241"/>
            <a:ext cx="2440148" cy="137295"/>
          </a:xfrm>
          <a:custGeom>
            <a:avLst/>
            <a:gdLst/>
            <a:ahLst/>
            <a:cxnLst/>
            <a:rect l="l" t="t" r="r" b="b"/>
            <a:pathLst>
              <a:path w="82170" h="8963" extrusionOk="0">
                <a:moveTo>
                  <a:pt x="60471" y="1"/>
                </a:moveTo>
                <a:lnTo>
                  <a:pt x="60547" y="39"/>
                </a:lnTo>
                <a:lnTo>
                  <a:pt x="60660" y="1"/>
                </a:lnTo>
                <a:close/>
                <a:moveTo>
                  <a:pt x="63019" y="95"/>
                </a:moveTo>
                <a:lnTo>
                  <a:pt x="62924" y="190"/>
                </a:lnTo>
                <a:lnTo>
                  <a:pt x="63019" y="190"/>
                </a:lnTo>
                <a:lnTo>
                  <a:pt x="63019" y="95"/>
                </a:lnTo>
                <a:close/>
                <a:moveTo>
                  <a:pt x="82075" y="944"/>
                </a:moveTo>
                <a:lnTo>
                  <a:pt x="82075" y="1039"/>
                </a:lnTo>
                <a:lnTo>
                  <a:pt x="81980" y="1133"/>
                </a:lnTo>
                <a:lnTo>
                  <a:pt x="81792" y="1133"/>
                </a:lnTo>
                <a:lnTo>
                  <a:pt x="81697" y="1039"/>
                </a:lnTo>
                <a:lnTo>
                  <a:pt x="81509" y="1227"/>
                </a:lnTo>
                <a:lnTo>
                  <a:pt x="81886" y="1227"/>
                </a:lnTo>
                <a:lnTo>
                  <a:pt x="82169" y="1039"/>
                </a:lnTo>
                <a:lnTo>
                  <a:pt x="82075" y="944"/>
                </a:lnTo>
                <a:close/>
                <a:moveTo>
                  <a:pt x="44151" y="1510"/>
                </a:moveTo>
                <a:lnTo>
                  <a:pt x="43962" y="1605"/>
                </a:lnTo>
                <a:lnTo>
                  <a:pt x="44245" y="1605"/>
                </a:lnTo>
                <a:lnTo>
                  <a:pt x="44151" y="1510"/>
                </a:lnTo>
                <a:close/>
                <a:moveTo>
                  <a:pt x="43019" y="1699"/>
                </a:moveTo>
                <a:lnTo>
                  <a:pt x="42830" y="1793"/>
                </a:lnTo>
                <a:lnTo>
                  <a:pt x="42956" y="1762"/>
                </a:lnTo>
                <a:lnTo>
                  <a:pt x="43019" y="1699"/>
                </a:lnTo>
                <a:close/>
                <a:moveTo>
                  <a:pt x="13585" y="5472"/>
                </a:moveTo>
                <a:lnTo>
                  <a:pt x="13585" y="5504"/>
                </a:lnTo>
                <a:lnTo>
                  <a:pt x="13585" y="5504"/>
                </a:lnTo>
                <a:lnTo>
                  <a:pt x="13680" y="5472"/>
                </a:lnTo>
                <a:close/>
                <a:moveTo>
                  <a:pt x="15095" y="6321"/>
                </a:moveTo>
                <a:lnTo>
                  <a:pt x="14812" y="6416"/>
                </a:lnTo>
                <a:lnTo>
                  <a:pt x="14812" y="6321"/>
                </a:lnTo>
                <a:close/>
                <a:moveTo>
                  <a:pt x="60547" y="39"/>
                </a:moveTo>
                <a:lnTo>
                  <a:pt x="60377" y="95"/>
                </a:lnTo>
                <a:lnTo>
                  <a:pt x="60471" y="190"/>
                </a:lnTo>
                <a:lnTo>
                  <a:pt x="60094" y="378"/>
                </a:lnTo>
                <a:lnTo>
                  <a:pt x="59811" y="473"/>
                </a:lnTo>
                <a:lnTo>
                  <a:pt x="59717" y="473"/>
                </a:lnTo>
                <a:lnTo>
                  <a:pt x="59622" y="378"/>
                </a:lnTo>
                <a:lnTo>
                  <a:pt x="59811" y="378"/>
                </a:lnTo>
                <a:lnTo>
                  <a:pt x="59811" y="284"/>
                </a:lnTo>
                <a:lnTo>
                  <a:pt x="59811" y="190"/>
                </a:lnTo>
                <a:lnTo>
                  <a:pt x="58962" y="190"/>
                </a:lnTo>
                <a:lnTo>
                  <a:pt x="58773" y="284"/>
                </a:lnTo>
                <a:lnTo>
                  <a:pt x="58396" y="473"/>
                </a:lnTo>
                <a:lnTo>
                  <a:pt x="58585" y="473"/>
                </a:lnTo>
                <a:lnTo>
                  <a:pt x="58396" y="661"/>
                </a:lnTo>
                <a:lnTo>
                  <a:pt x="58207" y="661"/>
                </a:lnTo>
                <a:lnTo>
                  <a:pt x="58302" y="567"/>
                </a:lnTo>
                <a:lnTo>
                  <a:pt x="58113" y="661"/>
                </a:lnTo>
                <a:lnTo>
                  <a:pt x="57924" y="661"/>
                </a:lnTo>
                <a:lnTo>
                  <a:pt x="57453" y="473"/>
                </a:lnTo>
                <a:lnTo>
                  <a:pt x="56981" y="284"/>
                </a:lnTo>
                <a:lnTo>
                  <a:pt x="56604" y="284"/>
                </a:lnTo>
                <a:lnTo>
                  <a:pt x="56604" y="473"/>
                </a:lnTo>
                <a:lnTo>
                  <a:pt x="56415" y="567"/>
                </a:lnTo>
                <a:lnTo>
                  <a:pt x="57075" y="473"/>
                </a:lnTo>
                <a:lnTo>
                  <a:pt x="56698" y="661"/>
                </a:lnTo>
                <a:lnTo>
                  <a:pt x="57170" y="567"/>
                </a:lnTo>
                <a:lnTo>
                  <a:pt x="57075" y="661"/>
                </a:lnTo>
                <a:lnTo>
                  <a:pt x="57075" y="756"/>
                </a:lnTo>
                <a:lnTo>
                  <a:pt x="56321" y="756"/>
                </a:lnTo>
                <a:lnTo>
                  <a:pt x="56226" y="567"/>
                </a:lnTo>
                <a:lnTo>
                  <a:pt x="56132" y="473"/>
                </a:lnTo>
                <a:lnTo>
                  <a:pt x="55849" y="473"/>
                </a:lnTo>
                <a:lnTo>
                  <a:pt x="55471" y="567"/>
                </a:lnTo>
                <a:lnTo>
                  <a:pt x="55000" y="661"/>
                </a:lnTo>
                <a:lnTo>
                  <a:pt x="55094" y="661"/>
                </a:lnTo>
                <a:lnTo>
                  <a:pt x="53868" y="850"/>
                </a:lnTo>
                <a:lnTo>
                  <a:pt x="52830" y="1039"/>
                </a:lnTo>
                <a:lnTo>
                  <a:pt x="52830" y="1039"/>
                </a:lnTo>
                <a:lnTo>
                  <a:pt x="52924" y="850"/>
                </a:lnTo>
                <a:lnTo>
                  <a:pt x="53019" y="756"/>
                </a:lnTo>
                <a:lnTo>
                  <a:pt x="53019" y="756"/>
                </a:lnTo>
                <a:lnTo>
                  <a:pt x="52358" y="944"/>
                </a:lnTo>
                <a:lnTo>
                  <a:pt x="51981" y="1039"/>
                </a:lnTo>
                <a:lnTo>
                  <a:pt x="51887" y="1133"/>
                </a:lnTo>
                <a:lnTo>
                  <a:pt x="51887" y="1227"/>
                </a:lnTo>
                <a:lnTo>
                  <a:pt x="51604" y="1039"/>
                </a:lnTo>
                <a:lnTo>
                  <a:pt x="50755" y="1039"/>
                </a:lnTo>
                <a:lnTo>
                  <a:pt x="50755" y="944"/>
                </a:lnTo>
                <a:lnTo>
                  <a:pt x="50755" y="850"/>
                </a:lnTo>
                <a:lnTo>
                  <a:pt x="50660" y="850"/>
                </a:lnTo>
                <a:lnTo>
                  <a:pt x="50660" y="1039"/>
                </a:lnTo>
                <a:lnTo>
                  <a:pt x="49623" y="1322"/>
                </a:lnTo>
                <a:lnTo>
                  <a:pt x="49151" y="1416"/>
                </a:lnTo>
                <a:lnTo>
                  <a:pt x="48679" y="1416"/>
                </a:lnTo>
                <a:lnTo>
                  <a:pt x="48679" y="1322"/>
                </a:lnTo>
                <a:lnTo>
                  <a:pt x="48773" y="1322"/>
                </a:lnTo>
                <a:lnTo>
                  <a:pt x="48585" y="1133"/>
                </a:lnTo>
                <a:lnTo>
                  <a:pt x="47547" y="1133"/>
                </a:lnTo>
                <a:lnTo>
                  <a:pt x="46981" y="1322"/>
                </a:lnTo>
                <a:lnTo>
                  <a:pt x="46038" y="1699"/>
                </a:lnTo>
                <a:lnTo>
                  <a:pt x="46038" y="1699"/>
                </a:lnTo>
                <a:lnTo>
                  <a:pt x="46132" y="1605"/>
                </a:lnTo>
                <a:lnTo>
                  <a:pt x="46038" y="1510"/>
                </a:lnTo>
                <a:lnTo>
                  <a:pt x="45755" y="1699"/>
                </a:lnTo>
                <a:lnTo>
                  <a:pt x="45660" y="1793"/>
                </a:lnTo>
                <a:lnTo>
                  <a:pt x="45566" y="1793"/>
                </a:lnTo>
                <a:lnTo>
                  <a:pt x="45472" y="1699"/>
                </a:lnTo>
                <a:lnTo>
                  <a:pt x="45472" y="1510"/>
                </a:lnTo>
                <a:lnTo>
                  <a:pt x="45755" y="1510"/>
                </a:lnTo>
                <a:lnTo>
                  <a:pt x="45566" y="1416"/>
                </a:lnTo>
                <a:lnTo>
                  <a:pt x="45189" y="1416"/>
                </a:lnTo>
                <a:lnTo>
                  <a:pt x="44245" y="1605"/>
                </a:lnTo>
                <a:lnTo>
                  <a:pt x="42736" y="2076"/>
                </a:lnTo>
                <a:lnTo>
                  <a:pt x="42736" y="2076"/>
                </a:lnTo>
                <a:lnTo>
                  <a:pt x="43113" y="1793"/>
                </a:lnTo>
                <a:lnTo>
                  <a:pt x="43491" y="1605"/>
                </a:lnTo>
                <a:lnTo>
                  <a:pt x="43208" y="1699"/>
                </a:lnTo>
                <a:lnTo>
                  <a:pt x="42956" y="1762"/>
                </a:lnTo>
                <a:lnTo>
                  <a:pt x="42924" y="1793"/>
                </a:lnTo>
                <a:lnTo>
                  <a:pt x="42453" y="1982"/>
                </a:lnTo>
                <a:lnTo>
                  <a:pt x="42075" y="1982"/>
                </a:lnTo>
                <a:lnTo>
                  <a:pt x="41981" y="1888"/>
                </a:lnTo>
                <a:lnTo>
                  <a:pt x="40377" y="1888"/>
                </a:lnTo>
                <a:lnTo>
                  <a:pt x="38962" y="1982"/>
                </a:lnTo>
                <a:lnTo>
                  <a:pt x="39057" y="2076"/>
                </a:lnTo>
                <a:lnTo>
                  <a:pt x="38962" y="2171"/>
                </a:lnTo>
                <a:lnTo>
                  <a:pt x="38679" y="2265"/>
                </a:lnTo>
                <a:lnTo>
                  <a:pt x="38774" y="2076"/>
                </a:lnTo>
                <a:lnTo>
                  <a:pt x="38679" y="2076"/>
                </a:lnTo>
                <a:lnTo>
                  <a:pt x="38585" y="2171"/>
                </a:lnTo>
                <a:lnTo>
                  <a:pt x="38491" y="2265"/>
                </a:lnTo>
                <a:lnTo>
                  <a:pt x="38302" y="2171"/>
                </a:lnTo>
                <a:lnTo>
                  <a:pt x="38208" y="1982"/>
                </a:lnTo>
                <a:lnTo>
                  <a:pt x="37453" y="1982"/>
                </a:lnTo>
                <a:lnTo>
                  <a:pt x="37736" y="2171"/>
                </a:lnTo>
                <a:lnTo>
                  <a:pt x="37264" y="2171"/>
                </a:lnTo>
                <a:lnTo>
                  <a:pt x="37076" y="2076"/>
                </a:lnTo>
                <a:lnTo>
                  <a:pt x="36793" y="2171"/>
                </a:lnTo>
                <a:lnTo>
                  <a:pt x="36887" y="1982"/>
                </a:lnTo>
                <a:lnTo>
                  <a:pt x="35943" y="2359"/>
                </a:lnTo>
                <a:lnTo>
                  <a:pt x="34906" y="2548"/>
                </a:lnTo>
                <a:lnTo>
                  <a:pt x="33868" y="2737"/>
                </a:lnTo>
                <a:lnTo>
                  <a:pt x="32925" y="2737"/>
                </a:lnTo>
                <a:lnTo>
                  <a:pt x="33113" y="2642"/>
                </a:lnTo>
                <a:lnTo>
                  <a:pt x="32830" y="2642"/>
                </a:lnTo>
                <a:lnTo>
                  <a:pt x="32547" y="2737"/>
                </a:lnTo>
                <a:lnTo>
                  <a:pt x="32076" y="2925"/>
                </a:lnTo>
                <a:lnTo>
                  <a:pt x="31321" y="2925"/>
                </a:lnTo>
                <a:lnTo>
                  <a:pt x="30472" y="3020"/>
                </a:lnTo>
                <a:lnTo>
                  <a:pt x="29623" y="3114"/>
                </a:lnTo>
                <a:lnTo>
                  <a:pt x="27736" y="3397"/>
                </a:lnTo>
                <a:lnTo>
                  <a:pt x="26698" y="3491"/>
                </a:lnTo>
                <a:lnTo>
                  <a:pt x="26415" y="3586"/>
                </a:lnTo>
                <a:lnTo>
                  <a:pt x="26321" y="3680"/>
                </a:lnTo>
                <a:lnTo>
                  <a:pt x="26132" y="3586"/>
                </a:lnTo>
                <a:lnTo>
                  <a:pt x="25944" y="3491"/>
                </a:lnTo>
                <a:lnTo>
                  <a:pt x="25755" y="3586"/>
                </a:lnTo>
                <a:lnTo>
                  <a:pt x="25661" y="3869"/>
                </a:lnTo>
                <a:lnTo>
                  <a:pt x="25189" y="3774"/>
                </a:lnTo>
                <a:lnTo>
                  <a:pt x="24623" y="3774"/>
                </a:lnTo>
                <a:lnTo>
                  <a:pt x="23491" y="3963"/>
                </a:lnTo>
                <a:lnTo>
                  <a:pt x="22642" y="4057"/>
                </a:lnTo>
                <a:lnTo>
                  <a:pt x="21793" y="4152"/>
                </a:lnTo>
                <a:lnTo>
                  <a:pt x="21887" y="4057"/>
                </a:lnTo>
                <a:lnTo>
                  <a:pt x="21698" y="4152"/>
                </a:lnTo>
                <a:lnTo>
                  <a:pt x="21510" y="4340"/>
                </a:lnTo>
                <a:lnTo>
                  <a:pt x="21415" y="4529"/>
                </a:lnTo>
                <a:lnTo>
                  <a:pt x="21227" y="4623"/>
                </a:lnTo>
                <a:lnTo>
                  <a:pt x="21132" y="4529"/>
                </a:lnTo>
                <a:lnTo>
                  <a:pt x="20944" y="4435"/>
                </a:lnTo>
                <a:lnTo>
                  <a:pt x="20378" y="4340"/>
                </a:lnTo>
                <a:lnTo>
                  <a:pt x="19906" y="4435"/>
                </a:lnTo>
                <a:lnTo>
                  <a:pt x="19529" y="4623"/>
                </a:lnTo>
                <a:lnTo>
                  <a:pt x="19434" y="4529"/>
                </a:lnTo>
                <a:lnTo>
                  <a:pt x="19340" y="4529"/>
                </a:lnTo>
                <a:lnTo>
                  <a:pt x="18868" y="4623"/>
                </a:lnTo>
                <a:lnTo>
                  <a:pt x="17925" y="5001"/>
                </a:lnTo>
                <a:lnTo>
                  <a:pt x="17925" y="4812"/>
                </a:lnTo>
                <a:lnTo>
                  <a:pt x="17736" y="5001"/>
                </a:lnTo>
                <a:lnTo>
                  <a:pt x="17548" y="5095"/>
                </a:lnTo>
                <a:lnTo>
                  <a:pt x="17359" y="5189"/>
                </a:lnTo>
                <a:lnTo>
                  <a:pt x="16887" y="5284"/>
                </a:lnTo>
                <a:lnTo>
                  <a:pt x="16982" y="5189"/>
                </a:lnTo>
                <a:lnTo>
                  <a:pt x="16982" y="5189"/>
                </a:lnTo>
                <a:lnTo>
                  <a:pt x="16321" y="5284"/>
                </a:lnTo>
                <a:lnTo>
                  <a:pt x="15755" y="5472"/>
                </a:lnTo>
                <a:lnTo>
                  <a:pt x="15189" y="5567"/>
                </a:lnTo>
                <a:lnTo>
                  <a:pt x="14623" y="5567"/>
                </a:lnTo>
                <a:lnTo>
                  <a:pt x="15283" y="5472"/>
                </a:lnTo>
                <a:lnTo>
                  <a:pt x="15189" y="5378"/>
                </a:lnTo>
                <a:lnTo>
                  <a:pt x="15095" y="5284"/>
                </a:lnTo>
                <a:lnTo>
                  <a:pt x="15095" y="5189"/>
                </a:lnTo>
                <a:lnTo>
                  <a:pt x="15095" y="5095"/>
                </a:lnTo>
                <a:lnTo>
                  <a:pt x="14906" y="5189"/>
                </a:lnTo>
                <a:lnTo>
                  <a:pt x="14529" y="5284"/>
                </a:lnTo>
                <a:lnTo>
                  <a:pt x="13680" y="5472"/>
                </a:lnTo>
                <a:lnTo>
                  <a:pt x="13680" y="5567"/>
                </a:lnTo>
                <a:lnTo>
                  <a:pt x="13585" y="5567"/>
                </a:lnTo>
                <a:lnTo>
                  <a:pt x="13585" y="5504"/>
                </a:lnTo>
                <a:lnTo>
                  <a:pt x="13585" y="5504"/>
                </a:lnTo>
                <a:lnTo>
                  <a:pt x="13397" y="5567"/>
                </a:lnTo>
                <a:lnTo>
                  <a:pt x="13208" y="5661"/>
                </a:lnTo>
                <a:lnTo>
                  <a:pt x="13302" y="5755"/>
                </a:lnTo>
                <a:lnTo>
                  <a:pt x="13585" y="5661"/>
                </a:lnTo>
                <a:lnTo>
                  <a:pt x="13868" y="5661"/>
                </a:lnTo>
                <a:lnTo>
                  <a:pt x="13585" y="5850"/>
                </a:lnTo>
                <a:lnTo>
                  <a:pt x="13302" y="5850"/>
                </a:lnTo>
                <a:lnTo>
                  <a:pt x="13019" y="5755"/>
                </a:lnTo>
                <a:lnTo>
                  <a:pt x="12736" y="5755"/>
                </a:lnTo>
                <a:lnTo>
                  <a:pt x="11133" y="6227"/>
                </a:lnTo>
                <a:lnTo>
                  <a:pt x="11038" y="6133"/>
                </a:lnTo>
                <a:lnTo>
                  <a:pt x="10472" y="6321"/>
                </a:lnTo>
                <a:lnTo>
                  <a:pt x="10001" y="6416"/>
                </a:lnTo>
                <a:lnTo>
                  <a:pt x="9434" y="6510"/>
                </a:lnTo>
                <a:lnTo>
                  <a:pt x="8680" y="6699"/>
                </a:lnTo>
                <a:lnTo>
                  <a:pt x="7642" y="6888"/>
                </a:lnTo>
                <a:lnTo>
                  <a:pt x="6416" y="7076"/>
                </a:lnTo>
                <a:lnTo>
                  <a:pt x="3963" y="7454"/>
                </a:lnTo>
                <a:lnTo>
                  <a:pt x="1604" y="7831"/>
                </a:lnTo>
                <a:lnTo>
                  <a:pt x="944" y="8020"/>
                </a:lnTo>
                <a:lnTo>
                  <a:pt x="567" y="7925"/>
                </a:lnTo>
                <a:lnTo>
                  <a:pt x="284" y="7831"/>
                </a:lnTo>
                <a:lnTo>
                  <a:pt x="189" y="7831"/>
                </a:lnTo>
                <a:lnTo>
                  <a:pt x="189" y="7925"/>
                </a:lnTo>
                <a:lnTo>
                  <a:pt x="189" y="8208"/>
                </a:lnTo>
                <a:lnTo>
                  <a:pt x="1" y="8397"/>
                </a:lnTo>
                <a:lnTo>
                  <a:pt x="1" y="8586"/>
                </a:lnTo>
                <a:lnTo>
                  <a:pt x="1" y="8680"/>
                </a:lnTo>
                <a:lnTo>
                  <a:pt x="95" y="8774"/>
                </a:lnTo>
                <a:lnTo>
                  <a:pt x="472" y="8869"/>
                </a:lnTo>
                <a:lnTo>
                  <a:pt x="755" y="8869"/>
                </a:lnTo>
                <a:lnTo>
                  <a:pt x="567" y="8963"/>
                </a:lnTo>
                <a:lnTo>
                  <a:pt x="755" y="8963"/>
                </a:lnTo>
                <a:lnTo>
                  <a:pt x="1038" y="8869"/>
                </a:lnTo>
                <a:lnTo>
                  <a:pt x="1416" y="8586"/>
                </a:lnTo>
                <a:lnTo>
                  <a:pt x="1416" y="8774"/>
                </a:lnTo>
                <a:lnTo>
                  <a:pt x="1510" y="8869"/>
                </a:lnTo>
                <a:lnTo>
                  <a:pt x="1699" y="8774"/>
                </a:lnTo>
                <a:lnTo>
                  <a:pt x="1793" y="8774"/>
                </a:lnTo>
                <a:lnTo>
                  <a:pt x="2265" y="8586"/>
                </a:lnTo>
                <a:lnTo>
                  <a:pt x="2642" y="8491"/>
                </a:lnTo>
                <a:lnTo>
                  <a:pt x="3397" y="8491"/>
                </a:lnTo>
                <a:lnTo>
                  <a:pt x="4152" y="8397"/>
                </a:lnTo>
                <a:lnTo>
                  <a:pt x="4623" y="8397"/>
                </a:lnTo>
                <a:lnTo>
                  <a:pt x="5001" y="8114"/>
                </a:lnTo>
                <a:lnTo>
                  <a:pt x="5001" y="8208"/>
                </a:lnTo>
                <a:lnTo>
                  <a:pt x="5284" y="8114"/>
                </a:lnTo>
                <a:lnTo>
                  <a:pt x="5850" y="7831"/>
                </a:lnTo>
                <a:lnTo>
                  <a:pt x="5944" y="7925"/>
                </a:lnTo>
                <a:lnTo>
                  <a:pt x="5850" y="8020"/>
                </a:lnTo>
                <a:lnTo>
                  <a:pt x="5850" y="8114"/>
                </a:lnTo>
                <a:lnTo>
                  <a:pt x="5944" y="8020"/>
                </a:lnTo>
                <a:lnTo>
                  <a:pt x="6416" y="7925"/>
                </a:lnTo>
                <a:lnTo>
                  <a:pt x="7170" y="7925"/>
                </a:lnTo>
                <a:lnTo>
                  <a:pt x="7170" y="8020"/>
                </a:lnTo>
                <a:lnTo>
                  <a:pt x="7076" y="8114"/>
                </a:lnTo>
                <a:lnTo>
                  <a:pt x="7265" y="8020"/>
                </a:lnTo>
                <a:lnTo>
                  <a:pt x="7359" y="7925"/>
                </a:lnTo>
                <a:lnTo>
                  <a:pt x="7359" y="7831"/>
                </a:lnTo>
                <a:lnTo>
                  <a:pt x="7548" y="8020"/>
                </a:lnTo>
                <a:lnTo>
                  <a:pt x="8397" y="7642"/>
                </a:lnTo>
                <a:lnTo>
                  <a:pt x="8963" y="7454"/>
                </a:lnTo>
                <a:lnTo>
                  <a:pt x="9151" y="7359"/>
                </a:lnTo>
                <a:lnTo>
                  <a:pt x="9246" y="7359"/>
                </a:lnTo>
                <a:lnTo>
                  <a:pt x="9151" y="7171"/>
                </a:lnTo>
                <a:lnTo>
                  <a:pt x="9246" y="7076"/>
                </a:lnTo>
                <a:lnTo>
                  <a:pt x="9340" y="7076"/>
                </a:lnTo>
                <a:lnTo>
                  <a:pt x="9340" y="7171"/>
                </a:lnTo>
                <a:lnTo>
                  <a:pt x="9434" y="7076"/>
                </a:lnTo>
                <a:lnTo>
                  <a:pt x="9529" y="7171"/>
                </a:lnTo>
                <a:lnTo>
                  <a:pt x="9434" y="7265"/>
                </a:lnTo>
                <a:lnTo>
                  <a:pt x="9340" y="7265"/>
                </a:lnTo>
                <a:lnTo>
                  <a:pt x="9340" y="7359"/>
                </a:lnTo>
                <a:lnTo>
                  <a:pt x="9717" y="7171"/>
                </a:lnTo>
                <a:lnTo>
                  <a:pt x="10095" y="7076"/>
                </a:lnTo>
                <a:lnTo>
                  <a:pt x="10095" y="7171"/>
                </a:lnTo>
                <a:lnTo>
                  <a:pt x="10001" y="7171"/>
                </a:lnTo>
                <a:lnTo>
                  <a:pt x="9906" y="7265"/>
                </a:lnTo>
                <a:lnTo>
                  <a:pt x="9906" y="7359"/>
                </a:lnTo>
                <a:lnTo>
                  <a:pt x="9623" y="7265"/>
                </a:lnTo>
                <a:lnTo>
                  <a:pt x="9717" y="7454"/>
                </a:lnTo>
                <a:lnTo>
                  <a:pt x="10850" y="7076"/>
                </a:lnTo>
                <a:lnTo>
                  <a:pt x="11038" y="7076"/>
                </a:lnTo>
                <a:lnTo>
                  <a:pt x="11133" y="7171"/>
                </a:lnTo>
                <a:lnTo>
                  <a:pt x="11321" y="7265"/>
                </a:lnTo>
                <a:lnTo>
                  <a:pt x="11416" y="7265"/>
                </a:lnTo>
                <a:lnTo>
                  <a:pt x="11604" y="7171"/>
                </a:lnTo>
                <a:lnTo>
                  <a:pt x="11793" y="6982"/>
                </a:lnTo>
                <a:lnTo>
                  <a:pt x="11887" y="6888"/>
                </a:lnTo>
                <a:lnTo>
                  <a:pt x="12170" y="6888"/>
                </a:lnTo>
                <a:lnTo>
                  <a:pt x="12076" y="7076"/>
                </a:lnTo>
                <a:lnTo>
                  <a:pt x="12265" y="7076"/>
                </a:lnTo>
                <a:lnTo>
                  <a:pt x="12359" y="6888"/>
                </a:lnTo>
                <a:lnTo>
                  <a:pt x="12548" y="6793"/>
                </a:lnTo>
                <a:lnTo>
                  <a:pt x="12736" y="6793"/>
                </a:lnTo>
                <a:lnTo>
                  <a:pt x="12453" y="6982"/>
                </a:lnTo>
                <a:lnTo>
                  <a:pt x="12925" y="6982"/>
                </a:lnTo>
                <a:lnTo>
                  <a:pt x="13491" y="6888"/>
                </a:lnTo>
                <a:lnTo>
                  <a:pt x="14434" y="6605"/>
                </a:lnTo>
                <a:lnTo>
                  <a:pt x="15849" y="6510"/>
                </a:lnTo>
                <a:lnTo>
                  <a:pt x="16510" y="6416"/>
                </a:lnTo>
                <a:lnTo>
                  <a:pt x="16982" y="6227"/>
                </a:lnTo>
                <a:lnTo>
                  <a:pt x="17831" y="6038"/>
                </a:lnTo>
                <a:lnTo>
                  <a:pt x="18680" y="6038"/>
                </a:lnTo>
                <a:lnTo>
                  <a:pt x="19057" y="5850"/>
                </a:lnTo>
                <a:lnTo>
                  <a:pt x="19340" y="5755"/>
                </a:lnTo>
                <a:lnTo>
                  <a:pt x="20472" y="5661"/>
                </a:lnTo>
                <a:lnTo>
                  <a:pt x="21604" y="5567"/>
                </a:lnTo>
                <a:lnTo>
                  <a:pt x="22736" y="5378"/>
                </a:lnTo>
                <a:lnTo>
                  <a:pt x="23774" y="5095"/>
                </a:lnTo>
                <a:lnTo>
                  <a:pt x="23774" y="5284"/>
                </a:lnTo>
                <a:lnTo>
                  <a:pt x="24151" y="5189"/>
                </a:lnTo>
                <a:lnTo>
                  <a:pt x="24246" y="5189"/>
                </a:lnTo>
                <a:lnTo>
                  <a:pt x="24246" y="5095"/>
                </a:lnTo>
                <a:lnTo>
                  <a:pt x="24623" y="5001"/>
                </a:lnTo>
                <a:lnTo>
                  <a:pt x="25000" y="5095"/>
                </a:lnTo>
                <a:lnTo>
                  <a:pt x="25378" y="5095"/>
                </a:lnTo>
                <a:lnTo>
                  <a:pt x="25755" y="4906"/>
                </a:lnTo>
                <a:lnTo>
                  <a:pt x="25755" y="5095"/>
                </a:lnTo>
                <a:lnTo>
                  <a:pt x="25849" y="5001"/>
                </a:lnTo>
                <a:lnTo>
                  <a:pt x="26132" y="4906"/>
                </a:lnTo>
                <a:lnTo>
                  <a:pt x="27264" y="4906"/>
                </a:lnTo>
                <a:lnTo>
                  <a:pt x="28491" y="4718"/>
                </a:lnTo>
                <a:lnTo>
                  <a:pt x="28302" y="4529"/>
                </a:lnTo>
                <a:lnTo>
                  <a:pt x="28491" y="4435"/>
                </a:lnTo>
                <a:lnTo>
                  <a:pt x="28585" y="4340"/>
                </a:lnTo>
                <a:lnTo>
                  <a:pt x="28774" y="4529"/>
                </a:lnTo>
                <a:lnTo>
                  <a:pt x="28679" y="4623"/>
                </a:lnTo>
                <a:lnTo>
                  <a:pt x="29717" y="4623"/>
                </a:lnTo>
                <a:lnTo>
                  <a:pt x="30189" y="4529"/>
                </a:lnTo>
                <a:lnTo>
                  <a:pt x="31510" y="4246"/>
                </a:lnTo>
                <a:lnTo>
                  <a:pt x="32076" y="4057"/>
                </a:lnTo>
                <a:lnTo>
                  <a:pt x="32547" y="3869"/>
                </a:lnTo>
                <a:lnTo>
                  <a:pt x="32642" y="3963"/>
                </a:lnTo>
                <a:lnTo>
                  <a:pt x="32830" y="4057"/>
                </a:lnTo>
                <a:lnTo>
                  <a:pt x="33019" y="4057"/>
                </a:lnTo>
                <a:lnTo>
                  <a:pt x="33679" y="3869"/>
                </a:lnTo>
                <a:lnTo>
                  <a:pt x="33962" y="3586"/>
                </a:lnTo>
                <a:lnTo>
                  <a:pt x="34623" y="3586"/>
                </a:lnTo>
                <a:lnTo>
                  <a:pt x="35660" y="3491"/>
                </a:lnTo>
                <a:lnTo>
                  <a:pt x="37170" y="3586"/>
                </a:lnTo>
                <a:lnTo>
                  <a:pt x="37547" y="3397"/>
                </a:lnTo>
                <a:lnTo>
                  <a:pt x="38019" y="3303"/>
                </a:lnTo>
                <a:lnTo>
                  <a:pt x="39151" y="3208"/>
                </a:lnTo>
                <a:lnTo>
                  <a:pt x="41038" y="3208"/>
                </a:lnTo>
                <a:lnTo>
                  <a:pt x="41038" y="3114"/>
                </a:lnTo>
                <a:lnTo>
                  <a:pt x="41226" y="3020"/>
                </a:lnTo>
                <a:lnTo>
                  <a:pt x="41981" y="2925"/>
                </a:lnTo>
                <a:lnTo>
                  <a:pt x="44811" y="2925"/>
                </a:lnTo>
                <a:lnTo>
                  <a:pt x="45000" y="2831"/>
                </a:lnTo>
                <a:lnTo>
                  <a:pt x="45189" y="2642"/>
                </a:lnTo>
                <a:lnTo>
                  <a:pt x="45283" y="2548"/>
                </a:lnTo>
                <a:lnTo>
                  <a:pt x="45566" y="2548"/>
                </a:lnTo>
                <a:lnTo>
                  <a:pt x="45472" y="2737"/>
                </a:lnTo>
                <a:lnTo>
                  <a:pt x="45472" y="2737"/>
                </a:lnTo>
                <a:lnTo>
                  <a:pt x="46132" y="2548"/>
                </a:lnTo>
                <a:lnTo>
                  <a:pt x="46887" y="2548"/>
                </a:lnTo>
                <a:lnTo>
                  <a:pt x="47547" y="2454"/>
                </a:lnTo>
                <a:lnTo>
                  <a:pt x="48207" y="2265"/>
                </a:lnTo>
                <a:lnTo>
                  <a:pt x="48302" y="2359"/>
                </a:lnTo>
                <a:lnTo>
                  <a:pt x="49434" y="2359"/>
                </a:lnTo>
                <a:lnTo>
                  <a:pt x="49717" y="2265"/>
                </a:lnTo>
                <a:lnTo>
                  <a:pt x="50094" y="2171"/>
                </a:lnTo>
                <a:lnTo>
                  <a:pt x="50755" y="2076"/>
                </a:lnTo>
                <a:lnTo>
                  <a:pt x="52170" y="1982"/>
                </a:lnTo>
                <a:lnTo>
                  <a:pt x="54056" y="1793"/>
                </a:lnTo>
                <a:lnTo>
                  <a:pt x="56132" y="1510"/>
                </a:lnTo>
                <a:lnTo>
                  <a:pt x="56037" y="1605"/>
                </a:lnTo>
                <a:lnTo>
                  <a:pt x="55943" y="1699"/>
                </a:lnTo>
                <a:lnTo>
                  <a:pt x="55754" y="1699"/>
                </a:lnTo>
                <a:lnTo>
                  <a:pt x="55471" y="1793"/>
                </a:lnTo>
                <a:lnTo>
                  <a:pt x="55377" y="1888"/>
                </a:lnTo>
                <a:lnTo>
                  <a:pt x="56415" y="1605"/>
                </a:lnTo>
                <a:lnTo>
                  <a:pt x="56887" y="1510"/>
                </a:lnTo>
                <a:lnTo>
                  <a:pt x="56981" y="1605"/>
                </a:lnTo>
                <a:lnTo>
                  <a:pt x="56887" y="1699"/>
                </a:lnTo>
                <a:lnTo>
                  <a:pt x="57358" y="1605"/>
                </a:lnTo>
                <a:lnTo>
                  <a:pt x="57736" y="1605"/>
                </a:lnTo>
                <a:lnTo>
                  <a:pt x="58207" y="1510"/>
                </a:lnTo>
                <a:lnTo>
                  <a:pt x="58679" y="1510"/>
                </a:lnTo>
                <a:lnTo>
                  <a:pt x="58773" y="1416"/>
                </a:lnTo>
                <a:lnTo>
                  <a:pt x="58868" y="1322"/>
                </a:lnTo>
                <a:lnTo>
                  <a:pt x="59056" y="1133"/>
                </a:lnTo>
                <a:lnTo>
                  <a:pt x="59151" y="1227"/>
                </a:lnTo>
                <a:lnTo>
                  <a:pt x="59339" y="1227"/>
                </a:lnTo>
                <a:lnTo>
                  <a:pt x="59434" y="1322"/>
                </a:lnTo>
                <a:lnTo>
                  <a:pt x="59339" y="1510"/>
                </a:lnTo>
                <a:lnTo>
                  <a:pt x="59811" y="1416"/>
                </a:lnTo>
                <a:lnTo>
                  <a:pt x="60000" y="1322"/>
                </a:lnTo>
                <a:lnTo>
                  <a:pt x="60094" y="1416"/>
                </a:lnTo>
                <a:lnTo>
                  <a:pt x="60377" y="1322"/>
                </a:lnTo>
                <a:lnTo>
                  <a:pt x="60660" y="1227"/>
                </a:lnTo>
                <a:lnTo>
                  <a:pt x="61320" y="1133"/>
                </a:lnTo>
                <a:lnTo>
                  <a:pt x="61981" y="1227"/>
                </a:lnTo>
                <a:lnTo>
                  <a:pt x="62641" y="1227"/>
                </a:lnTo>
                <a:lnTo>
                  <a:pt x="62547" y="1133"/>
                </a:lnTo>
                <a:lnTo>
                  <a:pt x="63207" y="1039"/>
                </a:lnTo>
                <a:lnTo>
                  <a:pt x="63019" y="1133"/>
                </a:lnTo>
                <a:lnTo>
                  <a:pt x="63585" y="1133"/>
                </a:lnTo>
                <a:lnTo>
                  <a:pt x="63302" y="1039"/>
                </a:lnTo>
                <a:lnTo>
                  <a:pt x="63773" y="850"/>
                </a:lnTo>
                <a:lnTo>
                  <a:pt x="64151" y="756"/>
                </a:lnTo>
                <a:lnTo>
                  <a:pt x="64434" y="850"/>
                </a:lnTo>
                <a:lnTo>
                  <a:pt x="64434" y="1133"/>
                </a:lnTo>
                <a:lnTo>
                  <a:pt x="65283" y="850"/>
                </a:lnTo>
                <a:lnTo>
                  <a:pt x="65283" y="944"/>
                </a:lnTo>
                <a:lnTo>
                  <a:pt x="65471" y="944"/>
                </a:lnTo>
                <a:lnTo>
                  <a:pt x="65566" y="850"/>
                </a:lnTo>
                <a:lnTo>
                  <a:pt x="65754" y="944"/>
                </a:lnTo>
                <a:lnTo>
                  <a:pt x="66132" y="850"/>
                </a:lnTo>
                <a:lnTo>
                  <a:pt x="66981" y="850"/>
                </a:lnTo>
                <a:lnTo>
                  <a:pt x="66981" y="944"/>
                </a:lnTo>
                <a:lnTo>
                  <a:pt x="66886" y="1039"/>
                </a:lnTo>
                <a:lnTo>
                  <a:pt x="66792" y="1039"/>
                </a:lnTo>
                <a:lnTo>
                  <a:pt x="66792" y="1133"/>
                </a:lnTo>
                <a:lnTo>
                  <a:pt x="67641" y="944"/>
                </a:lnTo>
                <a:lnTo>
                  <a:pt x="68113" y="850"/>
                </a:lnTo>
                <a:lnTo>
                  <a:pt x="68584" y="850"/>
                </a:lnTo>
                <a:lnTo>
                  <a:pt x="68773" y="944"/>
                </a:lnTo>
                <a:lnTo>
                  <a:pt x="68962" y="944"/>
                </a:lnTo>
                <a:lnTo>
                  <a:pt x="69150" y="850"/>
                </a:lnTo>
                <a:lnTo>
                  <a:pt x="70849" y="944"/>
                </a:lnTo>
                <a:lnTo>
                  <a:pt x="71509" y="850"/>
                </a:lnTo>
                <a:lnTo>
                  <a:pt x="72169" y="756"/>
                </a:lnTo>
                <a:lnTo>
                  <a:pt x="73207" y="756"/>
                </a:lnTo>
                <a:lnTo>
                  <a:pt x="73584" y="944"/>
                </a:lnTo>
                <a:lnTo>
                  <a:pt x="73962" y="944"/>
                </a:lnTo>
                <a:lnTo>
                  <a:pt x="73773" y="756"/>
                </a:lnTo>
                <a:lnTo>
                  <a:pt x="74056" y="567"/>
                </a:lnTo>
                <a:lnTo>
                  <a:pt x="74150" y="567"/>
                </a:lnTo>
                <a:lnTo>
                  <a:pt x="74150" y="756"/>
                </a:lnTo>
                <a:lnTo>
                  <a:pt x="74339" y="850"/>
                </a:lnTo>
                <a:lnTo>
                  <a:pt x="74433" y="756"/>
                </a:lnTo>
                <a:lnTo>
                  <a:pt x="74716" y="661"/>
                </a:lnTo>
                <a:lnTo>
                  <a:pt x="75188" y="661"/>
                </a:lnTo>
                <a:lnTo>
                  <a:pt x="75188" y="756"/>
                </a:lnTo>
                <a:lnTo>
                  <a:pt x="74999" y="850"/>
                </a:lnTo>
                <a:lnTo>
                  <a:pt x="75377" y="756"/>
                </a:lnTo>
                <a:lnTo>
                  <a:pt x="75754" y="756"/>
                </a:lnTo>
                <a:lnTo>
                  <a:pt x="75471" y="850"/>
                </a:lnTo>
                <a:lnTo>
                  <a:pt x="75565" y="944"/>
                </a:lnTo>
                <a:lnTo>
                  <a:pt x="76226" y="1039"/>
                </a:lnTo>
                <a:lnTo>
                  <a:pt x="76320" y="850"/>
                </a:lnTo>
                <a:lnTo>
                  <a:pt x="76509" y="850"/>
                </a:lnTo>
                <a:lnTo>
                  <a:pt x="76792" y="756"/>
                </a:lnTo>
                <a:lnTo>
                  <a:pt x="77075" y="661"/>
                </a:lnTo>
                <a:lnTo>
                  <a:pt x="76886" y="850"/>
                </a:lnTo>
                <a:lnTo>
                  <a:pt x="76981" y="944"/>
                </a:lnTo>
                <a:lnTo>
                  <a:pt x="77264" y="1039"/>
                </a:lnTo>
                <a:lnTo>
                  <a:pt x="77547" y="1133"/>
                </a:lnTo>
                <a:lnTo>
                  <a:pt x="77924" y="1227"/>
                </a:lnTo>
                <a:lnTo>
                  <a:pt x="78018" y="1133"/>
                </a:lnTo>
                <a:lnTo>
                  <a:pt x="77924" y="1039"/>
                </a:lnTo>
                <a:lnTo>
                  <a:pt x="78207" y="944"/>
                </a:lnTo>
                <a:lnTo>
                  <a:pt x="78490" y="1039"/>
                </a:lnTo>
                <a:lnTo>
                  <a:pt x="78773" y="1039"/>
                </a:lnTo>
                <a:lnTo>
                  <a:pt x="79056" y="1133"/>
                </a:lnTo>
                <a:lnTo>
                  <a:pt x="79716" y="944"/>
                </a:lnTo>
                <a:lnTo>
                  <a:pt x="80282" y="756"/>
                </a:lnTo>
                <a:lnTo>
                  <a:pt x="80282" y="850"/>
                </a:lnTo>
                <a:lnTo>
                  <a:pt x="80188" y="944"/>
                </a:lnTo>
                <a:lnTo>
                  <a:pt x="80848" y="1039"/>
                </a:lnTo>
                <a:lnTo>
                  <a:pt x="81131" y="1039"/>
                </a:lnTo>
                <a:lnTo>
                  <a:pt x="81131" y="1133"/>
                </a:lnTo>
                <a:lnTo>
                  <a:pt x="81037" y="1227"/>
                </a:lnTo>
                <a:lnTo>
                  <a:pt x="81697" y="1039"/>
                </a:lnTo>
                <a:lnTo>
                  <a:pt x="81886" y="944"/>
                </a:lnTo>
                <a:lnTo>
                  <a:pt x="81792" y="850"/>
                </a:lnTo>
                <a:lnTo>
                  <a:pt x="81414" y="850"/>
                </a:lnTo>
                <a:lnTo>
                  <a:pt x="80943" y="944"/>
                </a:lnTo>
                <a:lnTo>
                  <a:pt x="81037" y="756"/>
                </a:lnTo>
                <a:lnTo>
                  <a:pt x="80754" y="944"/>
                </a:lnTo>
                <a:lnTo>
                  <a:pt x="80660" y="756"/>
                </a:lnTo>
                <a:lnTo>
                  <a:pt x="80754" y="661"/>
                </a:lnTo>
                <a:lnTo>
                  <a:pt x="80188" y="661"/>
                </a:lnTo>
                <a:lnTo>
                  <a:pt x="80188" y="567"/>
                </a:lnTo>
                <a:lnTo>
                  <a:pt x="80282" y="567"/>
                </a:lnTo>
                <a:lnTo>
                  <a:pt x="79528" y="473"/>
                </a:lnTo>
                <a:lnTo>
                  <a:pt x="79339" y="567"/>
                </a:lnTo>
                <a:lnTo>
                  <a:pt x="79245" y="567"/>
                </a:lnTo>
                <a:lnTo>
                  <a:pt x="79245" y="661"/>
                </a:lnTo>
                <a:lnTo>
                  <a:pt x="79056" y="850"/>
                </a:lnTo>
                <a:lnTo>
                  <a:pt x="78867" y="378"/>
                </a:lnTo>
                <a:lnTo>
                  <a:pt x="78679" y="473"/>
                </a:lnTo>
                <a:lnTo>
                  <a:pt x="78396" y="567"/>
                </a:lnTo>
                <a:lnTo>
                  <a:pt x="78018" y="661"/>
                </a:lnTo>
                <a:lnTo>
                  <a:pt x="77924" y="661"/>
                </a:lnTo>
                <a:lnTo>
                  <a:pt x="77830" y="567"/>
                </a:lnTo>
                <a:lnTo>
                  <a:pt x="77075" y="567"/>
                </a:lnTo>
                <a:lnTo>
                  <a:pt x="77264" y="473"/>
                </a:lnTo>
                <a:lnTo>
                  <a:pt x="77169" y="284"/>
                </a:lnTo>
                <a:lnTo>
                  <a:pt x="76981" y="378"/>
                </a:lnTo>
                <a:lnTo>
                  <a:pt x="76792" y="473"/>
                </a:lnTo>
                <a:lnTo>
                  <a:pt x="76037" y="473"/>
                </a:lnTo>
                <a:lnTo>
                  <a:pt x="74716" y="190"/>
                </a:lnTo>
                <a:lnTo>
                  <a:pt x="74433" y="378"/>
                </a:lnTo>
                <a:lnTo>
                  <a:pt x="74056" y="378"/>
                </a:lnTo>
                <a:lnTo>
                  <a:pt x="74150" y="190"/>
                </a:lnTo>
                <a:lnTo>
                  <a:pt x="74056" y="190"/>
                </a:lnTo>
                <a:lnTo>
                  <a:pt x="73773" y="284"/>
                </a:lnTo>
                <a:lnTo>
                  <a:pt x="73773" y="95"/>
                </a:lnTo>
                <a:lnTo>
                  <a:pt x="73301" y="190"/>
                </a:lnTo>
                <a:lnTo>
                  <a:pt x="72830" y="190"/>
                </a:lnTo>
                <a:lnTo>
                  <a:pt x="72830" y="378"/>
                </a:lnTo>
                <a:lnTo>
                  <a:pt x="72924" y="473"/>
                </a:lnTo>
                <a:lnTo>
                  <a:pt x="72924" y="567"/>
                </a:lnTo>
                <a:lnTo>
                  <a:pt x="72735" y="661"/>
                </a:lnTo>
                <a:lnTo>
                  <a:pt x="72735" y="567"/>
                </a:lnTo>
                <a:lnTo>
                  <a:pt x="72547" y="473"/>
                </a:lnTo>
                <a:lnTo>
                  <a:pt x="72452" y="378"/>
                </a:lnTo>
                <a:lnTo>
                  <a:pt x="72641" y="284"/>
                </a:lnTo>
                <a:lnTo>
                  <a:pt x="71603" y="284"/>
                </a:lnTo>
                <a:lnTo>
                  <a:pt x="70849" y="190"/>
                </a:lnTo>
                <a:lnTo>
                  <a:pt x="70660" y="284"/>
                </a:lnTo>
                <a:lnTo>
                  <a:pt x="69905" y="473"/>
                </a:lnTo>
                <a:lnTo>
                  <a:pt x="69056" y="473"/>
                </a:lnTo>
                <a:lnTo>
                  <a:pt x="68207" y="378"/>
                </a:lnTo>
                <a:lnTo>
                  <a:pt x="67547" y="284"/>
                </a:lnTo>
                <a:lnTo>
                  <a:pt x="67641" y="190"/>
                </a:lnTo>
                <a:lnTo>
                  <a:pt x="67735" y="190"/>
                </a:lnTo>
                <a:lnTo>
                  <a:pt x="67169" y="95"/>
                </a:lnTo>
                <a:lnTo>
                  <a:pt x="66698" y="95"/>
                </a:lnTo>
                <a:lnTo>
                  <a:pt x="66886" y="190"/>
                </a:lnTo>
                <a:lnTo>
                  <a:pt x="65283" y="190"/>
                </a:lnTo>
                <a:lnTo>
                  <a:pt x="64905" y="95"/>
                </a:lnTo>
                <a:lnTo>
                  <a:pt x="64905" y="190"/>
                </a:lnTo>
                <a:lnTo>
                  <a:pt x="65000" y="190"/>
                </a:lnTo>
                <a:lnTo>
                  <a:pt x="65094" y="284"/>
                </a:lnTo>
                <a:lnTo>
                  <a:pt x="65094" y="378"/>
                </a:lnTo>
                <a:lnTo>
                  <a:pt x="64528" y="284"/>
                </a:lnTo>
                <a:lnTo>
                  <a:pt x="63962" y="190"/>
                </a:lnTo>
                <a:lnTo>
                  <a:pt x="63773" y="284"/>
                </a:lnTo>
                <a:lnTo>
                  <a:pt x="63585" y="473"/>
                </a:lnTo>
                <a:lnTo>
                  <a:pt x="63396" y="567"/>
                </a:lnTo>
                <a:lnTo>
                  <a:pt x="63302" y="567"/>
                </a:lnTo>
                <a:lnTo>
                  <a:pt x="63207" y="473"/>
                </a:lnTo>
                <a:lnTo>
                  <a:pt x="63207" y="284"/>
                </a:lnTo>
                <a:lnTo>
                  <a:pt x="63396" y="284"/>
                </a:lnTo>
                <a:lnTo>
                  <a:pt x="63490" y="190"/>
                </a:lnTo>
                <a:lnTo>
                  <a:pt x="63113" y="190"/>
                </a:lnTo>
                <a:lnTo>
                  <a:pt x="61981" y="284"/>
                </a:lnTo>
                <a:lnTo>
                  <a:pt x="61320" y="284"/>
                </a:lnTo>
                <a:lnTo>
                  <a:pt x="61226" y="190"/>
                </a:lnTo>
                <a:lnTo>
                  <a:pt x="61320" y="95"/>
                </a:lnTo>
                <a:lnTo>
                  <a:pt x="60849" y="190"/>
                </a:lnTo>
                <a:lnTo>
                  <a:pt x="60547" y="39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6" name="Google Shape;66;p14"/>
          <p:cNvSpPr txBox="1">
            <a:spLocks noGrp="1"/>
          </p:cNvSpPr>
          <p:nvPr>
            <p:ph type="title"/>
          </p:nvPr>
        </p:nvSpPr>
        <p:spPr>
          <a:xfrm>
            <a:off x="524200" y="983900"/>
            <a:ext cx="3446100" cy="46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4"/>
          <p:cNvSpPr txBox="1">
            <a:spLocks noGrp="1"/>
          </p:cNvSpPr>
          <p:nvPr>
            <p:ph type="body" idx="1"/>
          </p:nvPr>
        </p:nvSpPr>
        <p:spPr>
          <a:xfrm>
            <a:off x="524200" y="1809750"/>
            <a:ext cx="3446100" cy="262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55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000"/>
              <a:buChar char="✘"/>
              <a:defRPr sz="2000"/>
            </a:lvl1pPr>
            <a:lvl2pPr marL="914400" lvl="1" indent="-355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2000"/>
              <a:buChar char="-"/>
              <a:defRPr sz="2000"/>
            </a:lvl2pPr>
            <a:lvl3pPr marL="1371600" lvl="2" indent="-355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2000"/>
              <a:buChar char="-"/>
              <a:defRPr sz="2000"/>
            </a:lvl3pPr>
            <a:lvl4pPr marL="1828800" lvl="3" indent="-355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2000"/>
              <a:buChar char="●"/>
              <a:defRPr sz="2000"/>
            </a:lvl4pPr>
            <a:lvl5pPr marL="2286000" lvl="4" indent="-355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2000"/>
              <a:buChar char="○"/>
              <a:defRPr sz="2000"/>
            </a:lvl5pPr>
            <a:lvl6pPr marL="2743200" lvl="5" indent="-355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2000"/>
              <a:buChar char="■"/>
              <a:defRPr sz="2000"/>
            </a:lvl6pPr>
            <a:lvl7pPr marL="3200400" lvl="6" indent="-355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2000"/>
              <a:buChar char="●"/>
              <a:defRPr sz="2000"/>
            </a:lvl7pPr>
            <a:lvl8pPr marL="3657600" lvl="7" indent="-355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2000"/>
              <a:buChar char="○"/>
              <a:defRPr sz="2000"/>
            </a:lvl8pPr>
            <a:lvl9pPr marL="4114800" lvl="8" indent="-355600" algn="l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SzPts val="2000"/>
              <a:buChar char="■"/>
              <a:defRPr sz="2000"/>
            </a:lvl9pPr>
          </a:lstStyle>
          <a:p>
            <a:endParaRPr/>
          </a:p>
        </p:txBody>
      </p:sp>
      <p:sp>
        <p:nvSpPr>
          <p:cNvPr id="68" name="Google Shape;68;p14"/>
          <p:cNvSpPr txBox="1">
            <a:spLocks noGrp="1"/>
          </p:cNvSpPr>
          <p:nvPr>
            <p:ph type="sldNum" idx="12"/>
          </p:nvPr>
        </p:nvSpPr>
        <p:spPr>
          <a:xfrm>
            <a:off x="8665029" y="127279"/>
            <a:ext cx="326700" cy="2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Mali SemiBold"/>
                <a:ea typeface="Mali SemiBold"/>
                <a:cs typeface="Mali SemiBold"/>
                <a:sym typeface="Mali SemiBold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Mali SemiBold"/>
                <a:ea typeface="Mali SemiBold"/>
                <a:cs typeface="Mali SemiBold"/>
                <a:sym typeface="Mali SemiBold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Mali SemiBold"/>
                <a:ea typeface="Mali SemiBold"/>
                <a:cs typeface="Mali SemiBold"/>
                <a:sym typeface="Mali SemiBold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Mali SemiBold"/>
                <a:ea typeface="Mali SemiBold"/>
                <a:cs typeface="Mali SemiBold"/>
                <a:sym typeface="Mali SemiBold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Mali SemiBold"/>
                <a:ea typeface="Mali SemiBold"/>
                <a:cs typeface="Mali SemiBold"/>
                <a:sym typeface="Mali SemiBold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Mali SemiBold"/>
                <a:ea typeface="Mali SemiBold"/>
                <a:cs typeface="Mali SemiBold"/>
                <a:sym typeface="Mali SemiBold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Mali SemiBold"/>
                <a:ea typeface="Mali SemiBold"/>
                <a:cs typeface="Mali SemiBold"/>
                <a:sym typeface="Mali SemiBold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Mali SemiBold"/>
                <a:ea typeface="Mali SemiBold"/>
                <a:cs typeface="Mali SemiBold"/>
                <a:sym typeface="Mali SemiBold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Mali SemiBold"/>
                <a:ea typeface="Mali SemiBold"/>
                <a:cs typeface="Mali SemiBold"/>
                <a:sym typeface="Mali SemiBold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grpSp>
        <p:nvGrpSpPr>
          <p:cNvPr id="69" name="Google Shape;69;p14"/>
          <p:cNvGrpSpPr/>
          <p:nvPr/>
        </p:nvGrpSpPr>
        <p:grpSpPr>
          <a:xfrm>
            <a:off x="8004405" y="417297"/>
            <a:ext cx="3529549" cy="4525764"/>
            <a:chOff x="8004405" y="372498"/>
            <a:chExt cx="3529549" cy="4525764"/>
          </a:xfrm>
        </p:grpSpPr>
        <p:grpSp>
          <p:nvGrpSpPr>
            <p:cNvPr id="70" name="Google Shape;70;p14"/>
            <p:cNvGrpSpPr/>
            <p:nvPr/>
          </p:nvGrpSpPr>
          <p:grpSpPr>
            <a:xfrm rot="-5400000" flipH="1">
              <a:off x="8541351" y="-164449"/>
              <a:ext cx="2227938" cy="3301831"/>
              <a:chOff x="3485371" y="1424851"/>
              <a:chExt cx="5318543" cy="7882145"/>
            </a:xfrm>
          </p:grpSpPr>
          <p:grpSp>
            <p:nvGrpSpPr>
              <p:cNvPr id="71" name="Google Shape;71;p14"/>
              <p:cNvGrpSpPr/>
              <p:nvPr/>
            </p:nvGrpSpPr>
            <p:grpSpPr>
              <a:xfrm>
                <a:off x="3485371" y="1958251"/>
                <a:ext cx="468816" cy="7120145"/>
                <a:chOff x="1447800" y="152400"/>
                <a:chExt cx="318597" cy="4838699"/>
              </a:xfrm>
            </p:grpSpPr>
            <p:sp>
              <p:nvSpPr>
                <p:cNvPr id="72" name="Google Shape;72;p14"/>
                <p:cNvSpPr/>
                <p:nvPr/>
              </p:nvSpPr>
              <p:spPr>
                <a:xfrm>
                  <a:off x="1452143" y="158450"/>
                  <a:ext cx="215896" cy="477066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4806" h="3641729" extrusionOk="0">
                      <a:moveTo>
                        <a:pt x="164807" y="394989"/>
                      </a:moveTo>
                      <a:cubicBezTo>
                        <a:pt x="156185" y="351574"/>
                        <a:pt x="93171" y="32822"/>
                        <a:pt x="88053" y="7536"/>
                      </a:cubicBezTo>
                      <a:cubicBezTo>
                        <a:pt x="87620" y="5242"/>
                        <a:pt x="87006" y="2988"/>
                        <a:pt x="86219" y="798"/>
                      </a:cubicBezTo>
                      <a:cubicBezTo>
                        <a:pt x="85017" y="-2343"/>
                        <a:pt x="77441" y="4604"/>
                        <a:pt x="76836" y="7526"/>
                      </a:cubicBezTo>
                      <a:cubicBezTo>
                        <a:pt x="71773" y="32822"/>
                        <a:pt x="8686" y="347473"/>
                        <a:pt x="0" y="391002"/>
                      </a:cubicBezTo>
                      <a:cubicBezTo>
                        <a:pt x="0" y="400985"/>
                        <a:pt x="294" y="3614959"/>
                        <a:pt x="294" y="3614959"/>
                      </a:cubicBezTo>
                      <a:cubicBezTo>
                        <a:pt x="294" y="3628282"/>
                        <a:pt x="37358" y="3641729"/>
                        <a:pt x="82403" y="3641729"/>
                      </a:cubicBezTo>
                      <a:cubicBezTo>
                        <a:pt x="127448" y="3641729"/>
                        <a:pt x="164531" y="3628292"/>
                        <a:pt x="164531" y="3614959"/>
                      </a:cubicBezTo>
                      <a:lnTo>
                        <a:pt x="164742" y="3614959"/>
                      </a:lnTo>
                      <a:cubicBezTo>
                        <a:pt x="164742" y="3614959"/>
                        <a:pt x="164807" y="406076"/>
                        <a:pt x="164807" y="394989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pic>
              <p:nvPicPr>
                <p:cNvPr id="73" name="Google Shape;73;p14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/>
                <a:stretch/>
              </p:blipFill>
              <p:spPr>
                <a:xfrm>
                  <a:off x="1447800" y="152400"/>
                  <a:ext cx="318597" cy="4838699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  <p:grpSp>
            <p:nvGrpSpPr>
              <p:cNvPr id="74" name="Google Shape;74;p14"/>
              <p:cNvGrpSpPr/>
              <p:nvPr/>
            </p:nvGrpSpPr>
            <p:grpSpPr>
              <a:xfrm>
                <a:off x="3808592" y="1577251"/>
                <a:ext cx="468816" cy="7120145"/>
                <a:chOff x="1600200" y="152400"/>
                <a:chExt cx="318597" cy="4838699"/>
              </a:xfrm>
            </p:grpSpPr>
            <p:sp>
              <p:nvSpPr>
                <p:cNvPr id="75" name="Google Shape;75;p14"/>
                <p:cNvSpPr/>
                <p:nvPr/>
              </p:nvSpPr>
              <p:spPr>
                <a:xfrm>
                  <a:off x="1604543" y="158450"/>
                  <a:ext cx="215896" cy="477066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4806" h="3641729" extrusionOk="0">
                      <a:moveTo>
                        <a:pt x="164807" y="394989"/>
                      </a:moveTo>
                      <a:cubicBezTo>
                        <a:pt x="156185" y="351574"/>
                        <a:pt x="93171" y="32822"/>
                        <a:pt x="88053" y="7536"/>
                      </a:cubicBezTo>
                      <a:cubicBezTo>
                        <a:pt x="87620" y="5242"/>
                        <a:pt x="87006" y="2988"/>
                        <a:pt x="86219" y="798"/>
                      </a:cubicBezTo>
                      <a:cubicBezTo>
                        <a:pt x="85017" y="-2343"/>
                        <a:pt x="77441" y="4604"/>
                        <a:pt x="76836" y="7526"/>
                      </a:cubicBezTo>
                      <a:cubicBezTo>
                        <a:pt x="71773" y="32822"/>
                        <a:pt x="8686" y="347473"/>
                        <a:pt x="0" y="391002"/>
                      </a:cubicBezTo>
                      <a:cubicBezTo>
                        <a:pt x="0" y="400985"/>
                        <a:pt x="294" y="3614959"/>
                        <a:pt x="294" y="3614959"/>
                      </a:cubicBezTo>
                      <a:cubicBezTo>
                        <a:pt x="294" y="3628282"/>
                        <a:pt x="37358" y="3641729"/>
                        <a:pt x="82403" y="3641729"/>
                      </a:cubicBezTo>
                      <a:cubicBezTo>
                        <a:pt x="127448" y="3641729"/>
                        <a:pt x="164531" y="3628292"/>
                        <a:pt x="164531" y="3614959"/>
                      </a:cubicBezTo>
                      <a:lnTo>
                        <a:pt x="164742" y="3614959"/>
                      </a:lnTo>
                      <a:cubicBezTo>
                        <a:pt x="164742" y="3614959"/>
                        <a:pt x="164807" y="406076"/>
                        <a:pt x="164807" y="394989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pic>
              <p:nvPicPr>
                <p:cNvPr id="76" name="Google Shape;76;p14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/>
                <a:stretch/>
              </p:blipFill>
              <p:spPr>
                <a:xfrm>
                  <a:off x="1600200" y="152400"/>
                  <a:ext cx="318597" cy="4838699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  <p:grpSp>
            <p:nvGrpSpPr>
              <p:cNvPr id="77" name="Google Shape;77;p14"/>
              <p:cNvGrpSpPr/>
              <p:nvPr/>
            </p:nvGrpSpPr>
            <p:grpSpPr>
              <a:xfrm>
                <a:off x="4131812" y="2186851"/>
                <a:ext cx="468816" cy="7120145"/>
                <a:chOff x="533400" y="152400"/>
                <a:chExt cx="318597" cy="4838699"/>
              </a:xfrm>
            </p:grpSpPr>
            <p:sp>
              <p:nvSpPr>
                <p:cNvPr id="78" name="Google Shape;78;p14"/>
                <p:cNvSpPr/>
                <p:nvPr/>
              </p:nvSpPr>
              <p:spPr>
                <a:xfrm>
                  <a:off x="537743" y="158450"/>
                  <a:ext cx="215896" cy="477066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4806" h="3641729" extrusionOk="0">
                      <a:moveTo>
                        <a:pt x="164807" y="394989"/>
                      </a:moveTo>
                      <a:cubicBezTo>
                        <a:pt x="156185" y="351574"/>
                        <a:pt x="93171" y="32822"/>
                        <a:pt x="88053" y="7536"/>
                      </a:cubicBezTo>
                      <a:cubicBezTo>
                        <a:pt x="87620" y="5242"/>
                        <a:pt x="87006" y="2988"/>
                        <a:pt x="86219" y="798"/>
                      </a:cubicBezTo>
                      <a:cubicBezTo>
                        <a:pt x="85017" y="-2343"/>
                        <a:pt x="77441" y="4604"/>
                        <a:pt x="76836" y="7526"/>
                      </a:cubicBezTo>
                      <a:cubicBezTo>
                        <a:pt x="71773" y="32822"/>
                        <a:pt x="8686" y="347473"/>
                        <a:pt x="0" y="391002"/>
                      </a:cubicBezTo>
                      <a:cubicBezTo>
                        <a:pt x="0" y="400985"/>
                        <a:pt x="294" y="3614959"/>
                        <a:pt x="294" y="3614959"/>
                      </a:cubicBezTo>
                      <a:cubicBezTo>
                        <a:pt x="294" y="3628282"/>
                        <a:pt x="37358" y="3641729"/>
                        <a:pt x="82403" y="3641729"/>
                      </a:cubicBezTo>
                      <a:cubicBezTo>
                        <a:pt x="127448" y="3641729"/>
                        <a:pt x="164531" y="3628292"/>
                        <a:pt x="164531" y="3614959"/>
                      </a:cubicBezTo>
                      <a:lnTo>
                        <a:pt x="164742" y="3614959"/>
                      </a:lnTo>
                      <a:cubicBezTo>
                        <a:pt x="164742" y="3614959"/>
                        <a:pt x="164807" y="406076"/>
                        <a:pt x="164807" y="394989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pic>
              <p:nvPicPr>
                <p:cNvPr id="79" name="Google Shape;79;p14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/>
                <a:stretch/>
              </p:blipFill>
              <p:spPr>
                <a:xfrm>
                  <a:off x="533400" y="152400"/>
                  <a:ext cx="318597" cy="4838699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  <p:grpSp>
            <p:nvGrpSpPr>
              <p:cNvPr id="80" name="Google Shape;80;p14"/>
              <p:cNvGrpSpPr/>
              <p:nvPr/>
            </p:nvGrpSpPr>
            <p:grpSpPr>
              <a:xfrm>
                <a:off x="4455033" y="1729651"/>
                <a:ext cx="468816" cy="7120145"/>
                <a:chOff x="685800" y="152400"/>
                <a:chExt cx="318597" cy="4838699"/>
              </a:xfrm>
            </p:grpSpPr>
            <p:sp>
              <p:nvSpPr>
                <p:cNvPr id="81" name="Google Shape;81;p14"/>
                <p:cNvSpPr/>
                <p:nvPr/>
              </p:nvSpPr>
              <p:spPr>
                <a:xfrm>
                  <a:off x="690143" y="158450"/>
                  <a:ext cx="215896" cy="477066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4806" h="3641729" extrusionOk="0">
                      <a:moveTo>
                        <a:pt x="164807" y="394989"/>
                      </a:moveTo>
                      <a:cubicBezTo>
                        <a:pt x="156185" y="351574"/>
                        <a:pt x="93171" y="32822"/>
                        <a:pt x="88053" y="7536"/>
                      </a:cubicBezTo>
                      <a:cubicBezTo>
                        <a:pt x="87620" y="5242"/>
                        <a:pt x="87006" y="2988"/>
                        <a:pt x="86219" y="798"/>
                      </a:cubicBezTo>
                      <a:cubicBezTo>
                        <a:pt x="85017" y="-2343"/>
                        <a:pt x="77441" y="4604"/>
                        <a:pt x="76836" y="7526"/>
                      </a:cubicBezTo>
                      <a:cubicBezTo>
                        <a:pt x="71773" y="32822"/>
                        <a:pt x="8686" y="347473"/>
                        <a:pt x="0" y="391002"/>
                      </a:cubicBezTo>
                      <a:cubicBezTo>
                        <a:pt x="0" y="400985"/>
                        <a:pt x="294" y="3614959"/>
                        <a:pt x="294" y="3614959"/>
                      </a:cubicBezTo>
                      <a:cubicBezTo>
                        <a:pt x="294" y="3628282"/>
                        <a:pt x="37358" y="3641729"/>
                        <a:pt x="82403" y="3641729"/>
                      </a:cubicBezTo>
                      <a:cubicBezTo>
                        <a:pt x="127448" y="3641729"/>
                        <a:pt x="164531" y="3628292"/>
                        <a:pt x="164531" y="3614959"/>
                      </a:cubicBezTo>
                      <a:lnTo>
                        <a:pt x="164742" y="3614959"/>
                      </a:lnTo>
                      <a:cubicBezTo>
                        <a:pt x="164742" y="3614959"/>
                        <a:pt x="164807" y="406076"/>
                        <a:pt x="164807" y="394989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pic>
              <p:nvPicPr>
                <p:cNvPr id="82" name="Google Shape;82;p14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/>
                <a:stretch/>
              </p:blipFill>
              <p:spPr>
                <a:xfrm>
                  <a:off x="685800" y="152400"/>
                  <a:ext cx="318597" cy="4838699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  <p:grpSp>
            <p:nvGrpSpPr>
              <p:cNvPr id="83" name="Google Shape;83;p14"/>
              <p:cNvGrpSpPr/>
              <p:nvPr/>
            </p:nvGrpSpPr>
            <p:grpSpPr>
              <a:xfrm>
                <a:off x="4778254" y="1424851"/>
                <a:ext cx="468816" cy="7120145"/>
                <a:chOff x="838200" y="152400"/>
                <a:chExt cx="318597" cy="4838699"/>
              </a:xfrm>
            </p:grpSpPr>
            <p:sp>
              <p:nvSpPr>
                <p:cNvPr id="84" name="Google Shape;84;p14"/>
                <p:cNvSpPr/>
                <p:nvPr/>
              </p:nvSpPr>
              <p:spPr>
                <a:xfrm>
                  <a:off x="842543" y="158450"/>
                  <a:ext cx="215896" cy="477066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4806" h="3641729" extrusionOk="0">
                      <a:moveTo>
                        <a:pt x="164807" y="394989"/>
                      </a:moveTo>
                      <a:cubicBezTo>
                        <a:pt x="156185" y="351574"/>
                        <a:pt x="93171" y="32822"/>
                        <a:pt x="88053" y="7536"/>
                      </a:cubicBezTo>
                      <a:cubicBezTo>
                        <a:pt x="87620" y="5242"/>
                        <a:pt x="87006" y="2988"/>
                        <a:pt x="86219" y="798"/>
                      </a:cubicBezTo>
                      <a:cubicBezTo>
                        <a:pt x="85017" y="-2343"/>
                        <a:pt x="77441" y="4604"/>
                        <a:pt x="76836" y="7526"/>
                      </a:cubicBezTo>
                      <a:cubicBezTo>
                        <a:pt x="71773" y="32822"/>
                        <a:pt x="8686" y="347473"/>
                        <a:pt x="0" y="391002"/>
                      </a:cubicBezTo>
                      <a:cubicBezTo>
                        <a:pt x="0" y="400985"/>
                        <a:pt x="294" y="3614959"/>
                        <a:pt x="294" y="3614959"/>
                      </a:cubicBezTo>
                      <a:cubicBezTo>
                        <a:pt x="294" y="3628282"/>
                        <a:pt x="37358" y="3641729"/>
                        <a:pt x="82403" y="3641729"/>
                      </a:cubicBezTo>
                      <a:cubicBezTo>
                        <a:pt x="127448" y="3641729"/>
                        <a:pt x="164531" y="3628292"/>
                        <a:pt x="164531" y="3614959"/>
                      </a:cubicBezTo>
                      <a:lnTo>
                        <a:pt x="164742" y="3614959"/>
                      </a:lnTo>
                      <a:cubicBezTo>
                        <a:pt x="164742" y="3614959"/>
                        <a:pt x="164807" y="406076"/>
                        <a:pt x="164807" y="394989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pic>
              <p:nvPicPr>
                <p:cNvPr id="85" name="Google Shape;85;p14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/>
                <a:stretch/>
              </p:blipFill>
              <p:spPr>
                <a:xfrm>
                  <a:off x="838200" y="152400"/>
                  <a:ext cx="318597" cy="4838699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  <p:grpSp>
            <p:nvGrpSpPr>
              <p:cNvPr id="86" name="Google Shape;86;p14"/>
              <p:cNvGrpSpPr/>
              <p:nvPr/>
            </p:nvGrpSpPr>
            <p:grpSpPr>
              <a:xfrm>
                <a:off x="5101474" y="1882051"/>
                <a:ext cx="468816" cy="7120145"/>
                <a:chOff x="990600" y="152400"/>
                <a:chExt cx="318597" cy="4838699"/>
              </a:xfrm>
            </p:grpSpPr>
            <p:sp>
              <p:nvSpPr>
                <p:cNvPr id="87" name="Google Shape;87;p14"/>
                <p:cNvSpPr/>
                <p:nvPr/>
              </p:nvSpPr>
              <p:spPr>
                <a:xfrm>
                  <a:off x="994943" y="158450"/>
                  <a:ext cx="215896" cy="477066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4806" h="3641729" extrusionOk="0">
                      <a:moveTo>
                        <a:pt x="164807" y="394989"/>
                      </a:moveTo>
                      <a:cubicBezTo>
                        <a:pt x="156185" y="351574"/>
                        <a:pt x="93171" y="32822"/>
                        <a:pt x="88053" y="7536"/>
                      </a:cubicBezTo>
                      <a:cubicBezTo>
                        <a:pt x="87620" y="5242"/>
                        <a:pt x="87006" y="2988"/>
                        <a:pt x="86219" y="798"/>
                      </a:cubicBezTo>
                      <a:cubicBezTo>
                        <a:pt x="85017" y="-2343"/>
                        <a:pt x="77441" y="4604"/>
                        <a:pt x="76836" y="7526"/>
                      </a:cubicBezTo>
                      <a:cubicBezTo>
                        <a:pt x="71773" y="32822"/>
                        <a:pt x="8686" y="347473"/>
                        <a:pt x="0" y="391002"/>
                      </a:cubicBezTo>
                      <a:cubicBezTo>
                        <a:pt x="0" y="400985"/>
                        <a:pt x="294" y="3614959"/>
                        <a:pt x="294" y="3614959"/>
                      </a:cubicBezTo>
                      <a:cubicBezTo>
                        <a:pt x="294" y="3628282"/>
                        <a:pt x="37358" y="3641729"/>
                        <a:pt x="82403" y="3641729"/>
                      </a:cubicBezTo>
                      <a:cubicBezTo>
                        <a:pt x="127448" y="3641729"/>
                        <a:pt x="164531" y="3628292"/>
                        <a:pt x="164531" y="3614959"/>
                      </a:cubicBezTo>
                      <a:lnTo>
                        <a:pt x="164742" y="3614959"/>
                      </a:lnTo>
                      <a:cubicBezTo>
                        <a:pt x="164742" y="3614959"/>
                        <a:pt x="164807" y="406076"/>
                        <a:pt x="164807" y="394989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pic>
              <p:nvPicPr>
                <p:cNvPr id="88" name="Google Shape;88;p14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/>
                <a:stretch/>
              </p:blipFill>
              <p:spPr>
                <a:xfrm>
                  <a:off x="990600" y="152400"/>
                  <a:ext cx="318597" cy="4838699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  <p:grpSp>
            <p:nvGrpSpPr>
              <p:cNvPr id="89" name="Google Shape;89;p14"/>
              <p:cNvGrpSpPr/>
              <p:nvPr/>
            </p:nvGrpSpPr>
            <p:grpSpPr>
              <a:xfrm>
                <a:off x="5424695" y="1729651"/>
                <a:ext cx="468816" cy="7120145"/>
                <a:chOff x="3663063" y="152400"/>
                <a:chExt cx="318597" cy="4838699"/>
              </a:xfrm>
            </p:grpSpPr>
            <p:sp>
              <p:nvSpPr>
                <p:cNvPr id="90" name="Google Shape;90;p14"/>
                <p:cNvSpPr/>
                <p:nvPr/>
              </p:nvSpPr>
              <p:spPr>
                <a:xfrm>
                  <a:off x="3667406" y="158450"/>
                  <a:ext cx="215896" cy="477066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4806" h="3641729" extrusionOk="0">
                      <a:moveTo>
                        <a:pt x="164807" y="394989"/>
                      </a:moveTo>
                      <a:cubicBezTo>
                        <a:pt x="156185" y="351574"/>
                        <a:pt x="93171" y="32822"/>
                        <a:pt x="88053" y="7536"/>
                      </a:cubicBezTo>
                      <a:cubicBezTo>
                        <a:pt x="87620" y="5242"/>
                        <a:pt x="87006" y="2988"/>
                        <a:pt x="86219" y="798"/>
                      </a:cubicBezTo>
                      <a:cubicBezTo>
                        <a:pt x="85017" y="-2343"/>
                        <a:pt x="77441" y="4604"/>
                        <a:pt x="76836" y="7526"/>
                      </a:cubicBezTo>
                      <a:cubicBezTo>
                        <a:pt x="71773" y="32822"/>
                        <a:pt x="8686" y="347473"/>
                        <a:pt x="0" y="391002"/>
                      </a:cubicBezTo>
                      <a:cubicBezTo>
                        <a:pt x="0" y="400985"/>
                        <a:pt x="294" y="3614959"/>
                        <a:pt x="294" y="3614959"/>
                      </a:cubicBezTo>
                      <a:cubicBezTo>
                        <a:pt x="294" y="3628282"/>
                        <a:pt x="37358" y="3641729"/>
                        <a:pt x="82403" y="3641729"/>
                      </a:cubicBezTo>
                      <a:cubicBezTo>
                        <a:pt x="127448" y="3641729"/>
                        <a:pt x="164531" y="3628292"/>
                        <a:pt x="164531" y="3614959"/>
                      </a:cubicBezTo>
                      <a:lnTo>
                        <a:pt x="164742" y="3614959"/>
                      </a:lnTo>
                      <a:cubicBezTo>
                        <a:pt x="164742" y="3614959"/>
                        <a:pt x="164807" y="406076"/>
                        <a:pt x="164807" y="394989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pic>
              <p:nvPicPr>
                <p:cNvPr id="91" name="Google Shape;91;p14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/>
                <a:stretch/>
              </p:blipFill>
              <p:spPr>
                <a:xfrm>
                  <a:off x="3663063" y="152400"/>
                  <a:ext cx="318597" cy="4838699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  <p:grpSp>
            <p:nvGrpSpPr>
              <p:cNvPr id="92" name="Google Shape;92;p14"/>
              <p:cNvGrpSpPr/>
              <p:nvPr/>
            </p:nvGrpSpPr>
            <p:grpSpPr>
              <a:xfrm>
                <a:off x="5929821" y="2034451"/>
                <a:ext cx="468816" cy="7120145"/>
                <a:chOff x="1419019" y="152400"/>
                <a:chExt cx="318597" cy="4838699"/>
              </a:xfrm>
            </p:grpSpPr>
            <p:sp>
              <p:nvSpPr>
                <p:cNvPr id="93" name="Google Shape;93;p14"/>
                <p:cNvSpPr/>
                <p:nvPr/>
              </p:nvSpPr>
              <p:spPr>
                <a:xfrm>
                  <a:off x="1423362" y="158450"/>
                  <a:ext cx="215896" cy="477066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4806" h="3641729" extrusionOk="0">
                      <a:moveTo>
                        <a:pt x="164807" y="394989"/>
                      </a:moveTo>
                      <a:cubicBezTo>
                        <a:pt x="156185" y="351574"/>
                        <a:pt x="93171" y="32822"/>
                        <a:pt x="88053" y="7536"/>
                      </a:cubicBezTo>
                      <a:cubicBezTo>
                        <a:pt x="87620" y="5242"/>
                        <a:pt x="87006" y="2988"/>
                        <a:pt x="86219" y="798"/>
                      </a:cubicBezTo>
                      <a:cubicBezTo>
                        <a:pt x="85017" y="-2343"/>
                        <a:pt x="77441" y="4604"/>
                        <a:pt x="76836" y="7526"/>
                      </a:cubicBezTo>
                      <a:cubicBezTo>
                        <a:pt x="71773" y="32822"/>
                        <a:pt x="8686" y="347473"/>
                        <a:pt x="0" y="391002"/>
                      </a:cubicBezTo>
                      <a:cubicBezTo>
                        <a:pt x="0" y="400985"/>
                        <a:pt x="294" y="3614959"/>
                        <a:pt x="294" y="3614959"/>
                      </a:cubicBezTo>
                      <a:cubicBezTo>
                        <a:pt x="294" y="3628282"/>
                        <a:pt x="37358" y="3641729"/>
                        <a:pt x="82403" y="3641729"/>
                      </a:cubicBezTo>
                      <a:cubicBezTo>
                        <a:pt x="127448" y="3641729"/>
                        <a:pt x="164531" y="3628292"/>
                        <a:pt x="164531" y="3614959"/>
                      </a:cubicBezTo>
                      <a:lnTo>
                        <a:pt x="164742" y="3614959"/>
                      </a:lnTo>
                      <a:cubicBezTo>
                        <a:pt x="164742" y="3614959"/>
                        <a:pt x="164807" y="406076"/>
                        <a:pt x="164807" y="394989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pic>
              <p:nvPicPr>
                <p:cNvPr id="94" name="Google Shape;94;p14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/>
                <a:stretch/>
              </p:blipFill>
              <p:spPr>
                <a:xfrm>
                  <a:off x="1419019" y="152400"/>
                  <a:ext cx="318597" cy="4838699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  <p:grpSp>
            <p:nvGrpSpPr>
              <p:cNvPr id="95" name="Google Shape;95;p14"/>
              <p:cNvGrpSpPr/>
              <p:nvPr/>
            </p:nvGrpSpPr>
            <p:grpSpPr>
              <a:xfrm>
                <a:off x="6395774" y="1653451"/>
                <a:ext cx="468816" cy="7120145"/>
                <a:chOff x="1600200" y="152400"/>
                <a:chExt cx="318597" cy="4838699"/>
              </a:xfrm>
            </p:grpSpPr>
            <p:sp>
              <p:nvSpPr>
                <p:cNvPr id="96" name="Google Shape;96;p14"/>
                <p:cNvSpPr/>
                <p:nvPr/>
              </p:nvSpPr>
              <p:spPr>
                <a:xfrm>
                  <a:off x="1604543" y="158450"/>
                  <a:ext cx="215896" cy="477066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4806" h="3641729" extrusionOk="0">
                      <a:moveTo>
                        <a:pt x="164807" y="394989"/>
                      </a:moveTo>
                      <a:cubicBezTo>
                        <a:pt x="156185" y="351574"/>
                        <a:pt x="93171" y="32822"/>
                        <a:pt x="88053" y="7536"/>
                      </a:cubicBezTo>
                      <a:cubicBezTo>
                        <a:pt x="87620" y="5242"/>
                        <a:pt x="87006" y="2988"/>
                        <a:pt x="86219" y="798"/>
                      </a:cubicBezTo>
                      <a:cubicBezTo>
                        <a:pt x="85017" y="-2343"/>
                        <a:pt x="77441" y="4604"/>
                        <a:pt x="76836" y="7526"/>
                      </a:cubicBezTo>
                      <a:cubicBezTo>
                        <a:pt x="71773" y="32822"/>
                        <a:pt x="8686" y="347473"/>
                        <a:pt x="0" y="391002"/>
                      </a:cubicBezTo>
                      <a:cubicBezTo>
                        <a:pt x="0" y="400985"/>
                        <a:pt x="294" y="3614959"/>
                        <a:pt x="294" y="3614959"/>
                      </a:cubicBezTo>
                      <a:cubicBezTo>
                        <a:pt x="294" y="3628282"/>
                        <a:pt x="37358" y="3641729"/>
                        <a:pt x="82403" y="3641729"/>
                      </a:cubicBezTo>
                      <a:cubicBezTo>
                        <a:pt x="127448" y="3641729"/>
                        <a:pt x="164531" y="3628292"/>
                        <a:pt x="164531" y="3614959"/>
                      </a:cubicBezTo>
                      <a:lnTo>
                        <a:pt x="164742" y="3614959"/>
                      </a:lnTo>
                      <a:cubicBezTo>
                        <a:pt x="164742" y="3614959"/>
                        <a:pt x="164807" y="406076"/>
                        <a:pt x="164807" y="394989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pic>
              <p:nvPicPr>
                <p:cNvPr id="97" name="Google Shape;97;p14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/>
                <a:stretch/>
              </p:blipFill>
              <p:spPr>
                <a:xfrm>
                  <a:off x="1600200" y="152400"/>
                  <a:ext cx="318597" cy="4838699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  <p:grpSp>
            <p:nvGrpSpPr>
              <p:cNvPr id="98" name="Google Shape;98;p14"/>
              <p:cNvGrpSpPr/>
              <p:nvPr/>
            </p:nvGrpSpPr>
            <p:grpSpPr>
              <a:xfrm>
                <a:off x="6718994" y="1424851"/>
                <a:ext cx="468816" cy="7120145"/>
                <a:chOff x="533400" y="152400"/>
                <a:chExt cx="318597" cy="4838699"/>
              </a:xfrm>
            </p:grpSpPr>
            <p:sp>
              <p:nvSpPr>
                <p:cNvPr id="99" name="Google Shape;99;p14"/>
                <p:cNvSpPr/>
                <p:nvPr/>
              </p:nvSpPr>
              <p:spPr>
                <a:xfrm>
                  <a:off x="537743" y="158450"/>
                  <a:ext cx="215896" cy="477066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4806" h="3641729" extrusionOk="0">
                      <a:moveTo>
                        <a:pt x="164807" y="394989"/>
                      </a:moveTo>
                      <a:cubicBezTo>
                        <a:pt x="156185" y="351574"/>
                        <a:pt x="93171" y="32822"/>
                        <a:pt x="88053" y="7536"/>
                      </a:cubicBezTo>
                      <a:cubicBezTo>
                        <a:pt x="87620" y="5242"/>
                        <a:pt x="87006" y="2988"/>
                        <a:pt x="86219" y="798"/>
                      </a:cubicBezTo>
                      <a:cubicBezTo>
                        <a:pt x="85017" y="-2343"/>
                        <a:pt x="77441" y="4604"/>
                        <a:pt x="76836" y="7526"/>
                      </a:cubicBezTo>
                      <a:cubicBezTo>
                        <a:pt x="71773" y="32822"/>
                        <a:pt x="8686" y="347473"/>
                        <a:pt x="0" y="391002"/>
                      </a:cubicBezTo>
                      <a:cubicBezTo>
                        <a:pt x="0" y="400985"/>
                        <a:pt x="294" y="3614959"/>
                        <a:pt x="294" y="3614959"/>
                      </a:cubicBezTo>
                      <a:cubicBezTo>
                        <a:pt x="294" y="3628282"/>
                        <a:pt x="37358" y="3641729"/>
                        <a:pt x="82403" y="3641729"/>
                      </a:cubicBezTo>
                      <a:cubicBezTo>
                        <a:pt x="127448" y="3641729"/>
                        <a:pt x="164531" y="3628292"/>
                        <a:pt x="164531" y="3614959"/>
                      </a:cubicBezTo>
                      <a:lnTo>
                        <a:pt x="164742" y="3614959"/>
                      </a:lnTo>
                      <a:cubicBezTo>
                        <a:pt x="164742" y="3614959"/>
                        <a:pt x="164807" y="406076"/>
                        <a:pt x="164807" y="394989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pic>
              <p:nvPicPr>
                <p:cNvPr id="100" name="Google Shape;100;p14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/>
                <a:stretch/>
              </p:blipFill>
              <p:spPr>
                <a:xfrm>
                  <a:off x="533400" y="152400"/>
                  <a:ext cx="318597" cy="4838699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  <p:grpSp>
            <p:nvGrpSpPr>
              <p:cNvPr id="101" name="Google Shape;101;p14"/>
              <p:cNvGrpSpPr/>
              <p:nvPr/>
            </p:nvGrpSpPr>
            <p:grpSpPr>
              <a:xfrm>
                <a:off x="7042215" y="1501051"/>
                <a:ext cx="468816" cy="7120145"/>
                <a:chOff x="685800" y="152400"/>
                <a:chExt cx="318597" cy="4838699"/>
              </a:xfrm>
            </p:grpSpPr>
            <p:sp>
              <p:nvSpPr>
                <p:cNvPr id="102" name="Google Shape;102;p14"/>
                <p:cNvSpPr/>
                <p:nvPr/>
              </p:nvSpPr>
              <p:spPr>
                <a:xfrm>
                  <a:off x="690143" y="158450"/>
                  <a:ext cx="215896" cy="477066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4806" h="3641729" extrusionOk="0">
                      <a:moveTo>
                        <a:pt x="164807" y="394989"/>
                      </a:moveTo>
                      <a:cubicBezTo>
                        <a:pt x="156185" y="351574"/>
                        <a:pt x="93171" y="32822"/>
                        <a:pt x="88053" y="7536"/>
                      </a:cubicBezTo>
                      <a:cubicBezTo>
                        <a:pt x="87620" y="5242"/>
                        <a:pt x="87006" y="2988"/>
                        <a:pt x="86219" y="798"/>
                      </a:cubicBezTo>
                      <a:cubicBezTo>
                        <a:pt x="85017" y="-2343"/>
                        <a:pt x="77441" y="4604"/>
                        <a:pt x="76836" y="7526"/>
                      </a:cubicBezTo>
                      <a:cubicBezTo>
                        <a:pt x="71773" y="32822"/>
                        <a:pt x="8686" y="347473"/>
                        <a:pt x="0" y="391002"/>
                      </a:cubicBezTo>
                      <a:cubicBezTo>
                        <a:pt x="0" y="400985"/>
                        <a:pt x="294" y="3614959"/>
                        <a:pt x="294" y="3614959"/>
                      </a:cubicBezTo>
                      <a:cubicBezTo>
                        <a:pt x="294" y="3628282"/>
                        <a:pt x="37358" y="3641729"/>
                        <a:pt x="82403" y="3641729"/>
                      </a:cubicBezTo>
                      <a:cubicBezTo>
                        <a:pt x="127448" y="3641729"/>
                        <a:pt x="164531" y="3628292"/>
                        <a:pt x="164531" y="3614959"/>
                      </a:cubicBezTo>
                      <a:lnTo>
                        <a:pt x="164742" y="3614959"/>
                      </a:lnTo>
                      <a:cubicBezTo>
                        <a:pt x="164742" y="3614959"/>
                        <a:pt x="164807" y="406076"/>
                        <a:pt x="164807" y="394989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pic>
              <p:nvPicPr>
                <p:cNvPr id="103" name="Google Shape;103;p14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/>
                <a:stretch/>
              </p:blipFill>
              <p:spPr>
                <a:xfrm>
                  <a:off x="685800" y="152400"/>
                  <a:ext cx="318597" cy="4838699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  <p:grpSp>
            <p:nvGrpSpPr>
              <p:cNvPr id="104" name="Google Shape;104;p14"/>
              <p:cNvGrpSpPr/>
              <p:nvPr/>
            </p:nvGrpSpPr>
            <p:grpSpPr>
              <a:xfrm>
                <a:off x="7365436" y="1882051"/>
                <a:ext cx="468816" cy="7120145"/>
                <a:chOff x="838200" y="152400"/>
                <a:chExt cx="318597" cy="4838699"/>
              </a:xfrm>
            </p:grpSpPr>
            <p:sp>
              <p:nvSpPr>
                <p:cNvPr id="105" name="Google Shape;105;p14"/>
                <p:cNvSpPr/>
                <p:nvPr/>
              </p:nvSpPr>
              <p:spPr>
                <a:xfrm>
                  <a:off x="842543" y="158450"/>
                  <a:ext cx="215896" cy="477066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4806" h="3641729" extrusionOk="0">
                      <a:moveTo>
                        <a:pt x="164807" y="394989"/>
                      </a:moveTo>
                      <a:cubicBezTo>
                        <a:pt x="156185" y="351574"/>
                        <a:pt x="93171" y="32822"/>
                        <a:pt x="88053" y="7536"/>
                      </a:cubicBezTo>
                      <a:cubicBezTo>
                        <a:pt x="87620" y="5242"/>
                        <a:pt x="87006" y="2988"/>
                        <a:pt x="86219" y="798"/>
                      </a:cubicBezTo>
                      <a:cubicBezTo>
                        <a:pt x="85017" y="-2343"/>
                        <a:pt x="77441" y="4604"/>
                        <a:pt x="76836" y="7526"/>
                      </a:cubicBezTo>
                      <a:cubicBezTo>
                        <a:pt x="71773" y="32822"/>
                        <a:pt x="8686" y="347473"/>
                        <a:pt x="0" y="391002"/>
                      </a:cubicBezTo>
                      <a:cubicBezTo>
                        <a:pt x="0" y="400985"/>
                        <a:pt x="294" y="3614959"/>
                        <a:pt x="294" y="3614959"/>
                      </a:cubicBezTo>
                      <a:cubicBezTo>
                        <a:pt x="294" y="3628282"/>
                        <a:pt x="37358" y="3641729"/>
                        <a:pt x="82403" y="3641729"/>
                      </a:cubicBezTo>
                      <a:cubicBezTo>
                        <a:pt x="127448" y="3641729"/>
                        <a:pt x="164531" y="3628292"/>
                        <a:pt x="164531" y="3614959"/>
                      </a:cubicBezTo>
                      <a:lnTo>
                        <a:pt x="164742" y="3614959"/>
                      </a:lnTo>
                      <a:cubicBezTo>
                        <a:pt x="164742" y="3614959"/>
                        <a:pt x="164807" y="406076"/>
                        <a:pt x="164807" y="394989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pic>
              <p:nvPicPr>
                <p:cNvPr id="106" name="Google Shape;106;p14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/>
                <a:stretch/>
              </p:blipFill>
              <p:spPr>
                <a:xfrm>
                  <a:off x="838200" y="152400"/>
                  <a:ext cx="318597" cy="4838699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  <p:grpSp>
            <p:nvGrpSpPr>
              <p:cNvPr id="107" name="Google Shape;107;p14"/>
              <p:cNvGrpSpPr/>
              <p:nvPr/>
            </p:nvGrpSpPr>
            <p:grpSpPr>
              <a:xfrm>
                <a:off x="8011877" y="2186851"/>
                <a:ext cx="468816" cy="7120145"/>
                <a:chOff x="3663063" y="152400"/>
                <a:chExt cx="318597" cy="4838699"/>
              </a:xfrm>
            </p:grpSpPr>
            <p:sp>
              <p:nvSpPr>
                <p:cNvPr id="108" name="Google Shape;108;p14"/>
                <p:cNvSpPr/>
                <p:nvPr/>
              </p:nvSpPr>
              <p:spPr>
                <a:xfrm>
                  <a:off x="3667406" y="158450"/>
                  <a:ext cx="215896" cy="477066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4806" h="3641729" extrusionOk="0">
                      <a:moveTo>
                        <a:pt x="164807" y="394989"/>
                      </a:moveTo>
                      <a:cubicBezTo>
                        <a:pt x="156185" y="351574"/>
                        <a:pt x="93171" y="32822"/>
                        <a:pt x="88053" y="7536"/>
                      </a:cubicBezTo>
                      <a:cubicBezTo>
                        <a:pt x="87620" y="5242"/>
                        <a:pt x="87006" y="2988"/>
                        <a:pt x="86219" y="798"/>
                      </a:cubicBezTo>
                      <a:cubicBezTo>
                        <a:pt x="85017" y="-2343"/>
                        <a:pt x="77441" y="4604"/>
                        <a:pt x="76836" y="7526"/>
                      </a:cubicBezTo>
                      <a:cubicBezTo>
                        <a:pt x="71773" y="32822"/>
                        <a:pt x="8686" y="347473"/>
                        <a:pt x="0" y="391002"/>
                      </a:cubicBezTo>
                      <a:cubicBezTo>
                        <a:pt x="0" y="400985"/>
                        <a:pt x="294" y="3614959"/>
                        <a:pt x="294" y="3614959"/>
                      </a:cubicBezTo>
                      <a:cubicBezTo>
                        <a:pt x="294" y="3628282"/>
                        <a:pt x="37358" y="3641729"/>
                        <a:pt x="82403" y="3641729"/>
                      </a:cubicBezTo>
                      <a:cubicBezTo>
                        <a:pt x="127448" y="3641729"/>
                        <a:pt x="164531" y="3628292"/>
                        <a:pt x="164531" y="3614959"/>
                      </a:cubicBezTo>
                      <a:lnTo>
                        <a:pt x="164742" y="3614959"/>
                      </a:lnTo>
                      <a:cubicBezTo>
                        <a:pt x="164742" y="3614959"/>
                        <a:pt x="164807" y="406076"/>
                        <a:pt x="164807" y="394989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pic>
              <p:nvPicPr>
                <p:cNvPr id="109" name="Google Shape;109;p14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/>
                <a:stretch/>
              </p:blipFill>
              <p:spPr>
                <a:xfrm>
                  <a:off x="3663063" y="152400"/>
                  <a:ext cx="318597" cy="4838699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  <p:grpSp>
            <p:nvGrpSpPr>
              <p:cNvPr id="110" name="Google Shape;110;p14"/>
              <p:cNvGrpSpPr/>
              <p:nvPr/>
            </p:nvGrpSpPr>
            <p:grpSpPr>
              <a:xfrm>
                <a:off x="8335098" y="1805851"/>
                <a:ext cx="468816" cy="7120145"/>
                <a:chOff x="1295400" y="152400"/>
                <a:chExt cx="318597" cy="4838699"/>
              </a:xfrm>
            </p:grpSpPr>
            <p:sp>
              <p:nvSpPr>
                <p:cNvPr id="111" name="Google Shape;111;p14"/>
                <p:cNvSpPr/>
                <p:nvPr/>
              </p:nvSpPr>
              <p:spPr>
                <a:xfrm>
                  <a:off x="1299743" y="158450"/>
                  <a:ext cx="215896" cy="477066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4806" h="3641729" extrusionOk="0">
                      <a:moveTo>
                        <a:pt x="164807" y="394989"/>
                      </a:moveTo>
                      <a:cubicBezTo>
                        <a:pt x="156185" y="351574"/>
                        <a:pt x="93171" y="32822"/>
                        <a:pt x="88053" y="7536"/>
                      </a:cubicBezTo>
                      <a:cubicBezTo>
                        <a:pt x="87620" y="5242"/>
                        <a:pt x="87006" y="2988"/>
                        <a:pt x="86219" y="798"/>
                      </a:cubicBezTo>
                      <a:cubicBezTo>
                        <a:pt x="85017" y="-2343"/>
                        <a:pt x="77441" y="4604"/>
                        <a:pt x="76836" y="7526"/>
                      </a:cubicBezTo>
                      <a:cubicBezTo>
                        <a:pt x="71773" y="32822"/>
                        <a:pt x="8686" y="347473"/>
                        <a:pt x="0" y="391002"/>
                      </a:cubicBezTo>
                      <a:cubicBezTo>
                        <a:pt x="0" y="400985"/>
                        <a:pt x="294" y="3614959"/>
                        <a:pt x="294" y="3614959"/>
                      </a:cubicBezTo>
                      <a:cubicBezTo>
                        <a:pt x="294" y="3628282"/>
                        <a:pt x="37358" y="3641729"/>
                        <a:pt x="82403" y="3641729"/>
                      </a:cubicBezTo>
                      <a:cubicBezTo>
                        <a:pt x="127448" y="3641729"/>
                        <a:pt x="164531" y="3628292"/>
                        <a:pt x="164531" y="3614959"/>
                      </a:cubicBezTo>
                      <a:lnTo>
                        <a:pt x="164742" y="3614959"/>
                      </a:lnTo>
                      <a:cubicBezTo>
                        <a:pt x="164742" y="3614959"/>
                        <a:pt x="164807" y="406076"/>
                        <a:pt x="164807" y="394989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pic>
              <p:nvPicPr>
                <p:cNvPr id="112" name="Google Shape;112;p14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/>
                <a:stretch/>
              </p:blipFill>
              <p:spPr>
                <a:xfrm>
                  <a:off x="1295400" y="152400"/>
                  <a:ext cx="318597" cy="4838699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</p:grpSp>
        <p:grpSp>
          <p:nvGrpSpPr>
            <p:cNvPr id="113" name="Google Shape;113;p14"/>
            <p:cNvGrpSpPr/>
            <p:nvPr/>
          </p:nvGrpSpPr>
          <p:grpSpPr>
            <a:xfrm rot="-5400000" flipH="1">
              <a:off x="9848714" y="1201031"/>
              <a:ext cx="196383" cy="2982574"/>
              <a:chOff x="1447800" y="152400"/>
              <a:chExt cx="318597" cy="4838699"/>
            </a:xfrm>
          </p:grpSpPr>
          <p:sp>
            <p:nvSpPr>
              <p:cNvPr id="114" name="Google Shape;114;p14"/>
              <p:cNvSpPr/>
              <p:nvPr/>
            </p:nvSpPr>
            <p:spPr>
              <a:xfrm>
                <a:off x="1452143" y="158450"/>
                <a:ext cx="215896" cy="4770665"/>
              </a:xfrm>
              <a:custGeom>
                <a:avLst/>
                <a:gdLst/>
                <a:ahLst/>
                <a:cxnLst/>
                <a:rect l="l" t="t" r="r" b="b"/>
                <a:pathLst>
                  <a:path w="164806" h="3641729" extrusionOk="0">
                    <a:moveTo>
                      <a:pt x="164807" y="394989"/>
                    </a:moveTo>
                    <a:cubicBezTo>
                      <a:pt x="156185" y="351574"/>
                      <a:pt x="93171" y="32822"/>
                      <a:pt x="88053" y="7536"/>
                    </a:cubicBezTo>
                    <a:cubicBezTo>
                      <a:pt x="87620" y="5242"/>
                      <a:pt x="87006" y="2988"/>
                      <a:pt x="86219" y="798"/>
                    </a:cubicBezTo>
                    <a:cubicBezTo>
                      <a:pt x="85017" y="-2343"/>
                      <a:pt x="77441" y="4604"/>
                      <a:pt x="76836" y="7526"/>
                    </a:cubicBezTo>
                    <a:cubicBezTo>
                      <a:pt x="71773" y="32822"/>
                      <a:pt x="8686" y="347473"/>
                      <a:pt x="0" y="391002"/>
                    </a:cubicBezTo>
                    <a:cubicBezTo>
                      <a:pt x="0" y="400985"/>
                      <a:pt x="294" y="3614959"/>
                      <a:pt x="294" y="3614959"/>
                    </a:cubicBezTo>
                    <a:cubicBezTo>
                      <a:pt x="294" y="3628282"/>
                      <a:pt x="37358" y="3641729"/>
                      <a:pt x="82403" y="3641729"/>
                    </a:cubicBezTo>
                    <a:cubicBezTo>
                      <a:pt x="127448" y="3641729"/>
                      <a:pt x="164531" y="3628292"/>
                      <a:pt x="164531" y="3614959"/>
                    </a:cubicBezTo>
                    <a:lnTo>
                      <a:pt x="164742" y="3614959"/>
                    </a:lnTo>
                    <a:cubicBezTo>
                      <a:pt x="164742" y="3614959"/>
                      <a:pt x="164807" y="406076"/>
                      <a:pt x="164807" y="394989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id="115" name="Google Shape;115;p14"/>
              <p:cNvPicPr preferRelativeResize="0"/>
              <p:nvPr/>
            </p:nvPicPr>
            <p:blipFill rotWithShape="1">
              <a:blip r:embed="rId3">
                <a:alphaModFix/>
              </a:blip>
              <a:srcRect/>
              <a:stretch/>
            </p:blipFill>
            <p:spPr>
              <a:xfrm>
                <a:off x="1447800" y="152400"/>
                <a:ext cx="318597" cy="4838699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116" name="Google Shape;116;p14"/>
            <p:cNvGrpSpPr/>
            <p:nvPr/>
          </p:nvGrpSpPr>
          <p:grpSpPr>
            <a:xfrm rot="-5400000" flipH="1">
              <a:off x="9689113" y="1336426"/>
              <a:ext cx="196383" cy="2982574"/>
              <a:chOff x="1600200" y="152400"/>
              <a:chExt cx="318597" cy="4838699"/>
            </a:xfrm>
          </p:grpSpPr>
          <p:sp>
            <p:nvSpPr>
              <p:cNvPr id="117" name="Google Shape;117;p14"/>
              <p:cNvSpPr/>
              <p:nvPr/>
            </p:nvSpPr>
            <p:spPr>
              <a:xfrm>
                <a:off x="1604543" y="158450"/>
                <a:ext cx="215896" cy="4770665"/>
              </a:xfrm>
              <a:custGeom>
                <a:avLst/>
                <a:gdLst/>
                <a:ahLst/>
                <a:cxnLst/>
                <a:rect l="l" t="t" r="r" b="b"/>
                <a:pathLst>
                  <a:path w="164806" h="3641729" extrusionOk="0">
                    <a:moveTo>
                      <a:pt x="164807" y="394989"/>
                    </a:moveTo>
                    <a:cubicBezTo>
                      <a:pt x="156185" y="351574"/>
                      <a:pt x="93171" y="32822"/>
                      <a:pt x="88053" y="7536"/>
                    </a:cubicBezTo>
                    <a:cubicBezTo>
                      <a:pt x="87620" y="5242"/>
                      <a:pt x="87006" y="2988"/>
                      <a:pt x="86219" y="798"/>
                    </a:cubicBezTo>
                    <a:cubicBezTo>
                      <a:pt x="85017" y="-2343"/>
                      <a:pt x="77441" y="4604"/>
                      <a:pt x="76836" y="7526"/>
                    </a:cubicBezTo>
                    <a:cubicBezTo>
                      <a:pt x="71773" y="32822"/>
                      <a:pt x="8686" y="347473"/>
                      <a:pt x="0" y="391002"/>
                    </a:cubicBezTo>
                    <a:cubicBezTo>
                      <a:pt x="0" y="400985"/>
                      <a:pt x="294" y="3614959"/>
                      <a:pt x="294" y="3614959"/>
                    </a:cubicBezTo>
                    <a:cubicBezTo>
                      <a:pt x="294" y="3628282"/>
                      <a:pt x="37358" y="3641729"/>
                      <a:pt x="82403" y="3641729"/>
                    </a:cubicBezTo>
                    <a:cubicBezTo>
                      <a:pt x="127448" y="3641729"/>
                      <a:pt x="164531" y="3628292"/>
                      <a:pt x="164531" y="3614959"/>
                    </a:cubicBezTo>
                    <a:lnTo>
                      <a:pt x="164742" y="3614959"/>
                    </a:lnTo>
                    <a:cubicBezTo>
                      <a:pt x="164742" y="3614959"/>
                      <a:pt x="164807" y="406076"/>
                      <a:pt x="164807" y="394989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id="118" name="Google Shape;118;p14"/>
              <p:cNvPicPr preferRelativeResize="0"/>
              <p:nvPr/>
            </p:nvPicPr>
            <p:blipFill rotWithShape="1">
              <a:blip r:embed="rId3">
                <a:alphaModFix/>
              </a:blip>
              <a:srcRect/>
              <a:stretch/>
            </p:blipFill>
            <p:spPr>
              <a:xfrm>
                <a:off x="1600200" y="152400"/>
                <a:ext cx="318597" cy="4838699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119" name="Google Shape;119;p14"/>
            <p:cNvGrpSpPr/>
            <p:nvPr/>
          </p:nvGrpSpPr>
          <p:grpSpPr>
            <a:xfrm rot="-5400000" flipH="1">
              <a:off x="9944475" y="1471836"/>
              <a:ext cx="196383" cy="2982574"/>
              <a:chOff x="533400" y="152400"/>
              <a:chExt cx="318597" cy="4838699"/>
            </a:xfrm>
          </p:grpSpPr>
          <p:sp>
            <p:nvSpPr>
              <p:cNvPr id="120" name="Google Shape;120;p14"/>
              <p:cNvSpPr/>
              <p:nvPr/>
            </p:nvSpPr>
            <p:spPr>
              <a:xfrm>
                <a:off x="537743" y="158450"/>
                <a:ext cx="215896" cy="4770665"/>
              </a:xfrm>
              <a:custGeom>
                <a:avLst/>
                <a:gdLst/>
                <a:ahLst/>
                <a:cxnLst/>
                <a:rect l="l" t="t" r="r" b="b"/>
                <a:pathLst>
                  <a:path w="164806" h="3641729" extrusionOk="0">
                    <a:moveTo>
                      <a:pt x="164807" y="394989"/>
                    </a:moveTo>
                    <a:cubicBezTo>
                      <a:pt x="156185" y="351574"/>
                      <a:pt x="93171" y="32822"/>
                      <a:pt x="88053" y="7536"/>
                    </a:cubicBezTo>
                    <a:cubicBezTo>
                      <a:pt x="87620" y="5242"/>
                      <a:pt x="87006" y="2988"/>
                      <a:pt x="86219" y="798"/>
                    </a:cubicBezTo>
                    <a:cubicBezTo>
                      <a:pt x="85017" y="-2343"/>
                      <a:pt x="77441" y="4604"/>
                      <a:pt x="76836" y="7526"/>
                    </a:cubicBezTo>
                    <a:cubicBezTo>
                      <a:pt x="71773" y="32822"/>
                      <a:pt x="8686" y="347473"/>
                      <a:pt x="0" y="391002"/>
                    </a:cubicBezTo>
                    <a:cubicBezTo>
                      <a:pt x="0" y="400985"/>
                      <a:pt x="294" y="3614959"/>
                      <a:pt x="294" y="3614959"/>
                    </a:cubicBezTo>
                    <a:cubicBezTo>
                      <a:pt x="294" y="3628282"/>
                      <a:pt x="37358" y="3641729"/>
                      <a:pt x="82403" y="3641729"/>
                    </a:cubicBezTo>
                    <a:cubicBezTo>
                      <a:pt x="127448" y="3641729"/>
                      <a:pt x="164531" y="3628292"/>
                      <a:pt x="164531" y="3614959"/>
                    </a:cubicBezTo>
                    <a:lnTo>
                      <a:pt x="164742" y="3614959"/>
                    </a:lnTo>
                    <a:cubicBezTo>
                      <a:pt x="164742" y="3614959"/>
                      <a:pt x="164807" y="406076"/>
                      <a:pt x="164807" y="394989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id="121" name="Google Shape;121;p14"/>
              <p:cNvPicPr preferRelativeResize="0"/>
              <p:nvPr/>
            </p:nvPicPr>
            <p:blipFill rotWithShape="1">
              <a:blip r:embed="rId3">
                <a:alphaModFix/>
              </a:blip>
              <a:srcRect/>
              <a:stretch/>
            </p:blipFill>
            <p:spPr>
              <a:xfrm>
                <a:off x="533400" y="152400"/>
                <a:ext cx="318597" cy="4838699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122" name="Google Shape;122;p14"/>
            <p:cNvGrpSpPr/>
            <p:nvPr/>
          </p:nvGrpSpPr>
          <p:grpSpPr>
            <a:xfrm rot="-5400000" flipH="1">
              <a:off x="9752954" y="1607231"/>
              <a:ext cx="196383" cy="2982574"/>
              <a:chOff x="685800" y="152400"/>
              <a:chExt cx="318597" cy="4838699"/>
            </a:xfrm>
          </p:grpSpPr>
          <p:sp>
            <p:nvSpPr>
              <p:cNvPr id="123" name="Google Shape;123;p14"/>
              <p:cNvSpPr/>
              <p:nvPr/>
            </p:nvSpPr>
            <p:spPr>
              <a:xfrm>
                <a:off x="690143" y="158450"/>
                <a:ext cx="215896" cy="4770665"/>
              </a:xfrm>
              <a:custGeom>
                <a:avLst/>
                <a:gdLst/>
                <a:ahLst/>
                <a:cxnLst/>
                <a:rect l="l" t="t" r="r" b="b"/>
                <a:pathLst>
                  <a:path w="164806" h="3641729" extrusionOk="0">
                    <a:moveTo>
                      <a:pt x="164807" y="394989"/>
                    </a:moveTo>
                    <a:cubicBezTo>
                      <a:pt x="156185" y="351574"/>
                      <a:pt x="93171" y="32822"/>
                      <a:pt x="88053" y="7536"/>
                    </a:cubicBezTo>
                    <a:cubicBezTo>
                      <a:pt x="87620" y="5242"/>
                      <a:pt x="87006" y="2988"/>
                      <a:pt x="86219" y="798"/>
                    </a:cubicBezTo>
                    <a:cubicBezTo>
                      <a:pt x="85017" y="-2343"/>
                      <a:pt x="77441" y="4604"/>
                      <a:pt x="76836" y="7526"/>
                    </a:cubicBezTo>
                    <a:cubicBezTo>
                      <a:pt x="71773" y="32822"/>
                      <a:pt x="8686" y="347473"/>
                      <a:pt x="0" y="391002"/>
                    </a:cubicBezTo>
                    <a:cubicBezTo>
                      <a:pt x="0" y="400985"/>
                      <a:pt x="294" y="3614959"/>
                      <a:pt x="294" y="3614959"/>
                    </a:cubicBezTo>
                    <a:cubicBezTo>
                      <a:pt x="294" y="3628282"/>
                      <a:pt x="37358" y="3641729"/>
                      <a:pt x="82403" y="3641729"/>
                    </a:cubicBezTo>
                    <a:cubicBezTo>
                      <a:pt x="127448" y="3641729"/>
                      <a:pt x="164531" y="3628292"/>
                      <a:pt x="164531" y="3614959"/>
                    </a:cubicBezTo>
                    <a:lnTo>
                      <a:pt x="164742" y="3614959"/>
                    </a:lnTo>
                    <a:cubicBezTo>
                      <a:pt x="164742" y="3614959"/>
                      <a:pt x="164807" y="406076"/>
                      <a:pt x="164807" y="394989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id="124" name="Google Shape;124;p14"/>
              <p:cNvPicPr preferRelativeResize="0"/>
              <p:nvPr/>
            </p:nvPicPr>
            <p:blipFill rotWithShape="1">
              <a:blip r:embed="rId3">
                <a:alphaModFix/>
              </a:blip>
              <a:srcRect/>
              <a:stretch/>
            </p:blipFill>
            <p:spPr>
              <a:xfrm>
                <a:off x="685800" y="152400"/>
                <a:ext cx="318597" cy="4838699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125" name="Google Shape;125;p14"/>
            <p:cNvGrpSpPr/>
            <p:nvPr/>
          </p:nvGrpSpPr>
          <p:grpSpPr>
            <a:xfrm rot="-5400000" flipH="1">
              <a:off x="9816794" y="1954222"/>
              <a:ext cx="196383" cy="2982574"/>
              <a:chOff x="990600" y="152400"/>
              <a:chExt cx="318597" cy="4838699"/>
            </a:xfrm>
          </p:grpSpPr>
          <p:sp>
            <p:nvSpPr>
              <p:cNvPr id="126" name="Google Shape;126;p14"/>
              <p:cNvSpPr/>
              <p:nvPr/>
            </p:nvSpPr>
            <p:spPr>
              <a:xfrm>
                <a:off x="994943" y="158450"/>
                <a:ext cx="215896" cy="4770665"/>
              </a:xfrm>
              <a:custGeom>
                <a:avLst/>
                <a:gdLst/>
                <a:ahLst/>
                <a:cxnLst/>
                <a:rect l="l" t="t" r="r" b="b"/>
                <a:pathLst>
                  <a:path w="164806" h="3641729" extrusionOk="0">
                    <a:moveTo>
                      <a:pt x="164807" y="394989"/>
                    </a:moveTo>
                    <a:cubicBezTo>
                      <a:pt x="156185" y="351574"/>
                      <a:pt x="93171" y="32822"/>
                      <a:pt x="88053" y="7536"/>
                    </a:cubicBezTo>
                    <a:cubicBezTo>
                      <a:pt x="87620" y="5242"/>
                      <a:pt x="87006" y="2988"/>
                      <a:pt x="86219" y="798"/>
                    </a:cubicBezTo>
                    <a:cubicBezTo>
                      <a:pt x="85017" y="-2343"/>
                      <a:pt x="77441" y="4604"/>
                      <a:pt x="76836" y="7526"/>
                    </a:cubicBezTo>
                    <a:cubicBezTo>
                      <a:pt x="71773" y="32822"/>
                      <a:pt x="8686" y="347473"/>
                      <a:pt x="0" y="391002"/>
                    </a:cubicBezTo>
                    <a:cubicBezTo>
                      <a:pt x="0" y="400985"/>
                      <a:pt x="294" y="3614959"/>
                      <a:pt x="294" y="3614959"/>
                    </a:cubicBezTo>
                    <a:cubicBezTo>
                      <a:pt x="294" y="3628282"/>
                      <a:pt x="37358" y="3641729"/>
                      <a:pt x="82403" y="3641729"/>
                    </a:cubicBezTo>
                    <a:cubicBezTo>
                      <a:pt x="127448" y="3641729"/>
                      <a:pt x="164531" y="3628292"/>
                      <a:pt x="164531" y="3614959"/>
                    </a:cubicBezTo>
                    <a:lnTo>
                      <a:pt x="164742" y="3614959"/>
                    </a:lnTo>
                    <a:cubicBezTo>
                      <a:pt x="164742" y="3614959"/>
                      <a:pt x="164807" y="406076"/>
                      <a:pt x="164807" y="394989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id="127" name="Google Shape;127;p14"/>
              <p:cNvPicPr preferRelativeResize="0"/>
              <p:nvPr/>
            </p:nvPicPr>
            <p:blipFill rotWithShape="1">
              <a:blip r:embed="rId3">
                <a:alphaModFix/>
              </a:blip>
              <a:srcRect/>
              <a:stretch/>
            </p:blipFill>
            <p:spPr>
              <a:xfrm>
                <a:off x="990600" y="152400"/>
                <a:ext cx="318597" cy="4838699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128" name="Google Shape;128;p14"/>
            <p:cNvGrpSpPr/>
            <p:nvPr/>
          </p:nvGrpSpPr>
          <p:grpSpPr>
            <a:xfrm rot="-5400000" flipH="1">
              <a:off x="9752954" y="2089589"/>
              <a:ext cx="196383" cy="2982574"/>
              <a:chOff x="3663063" y="152400"/>
              <a:chExt cx="318597" cy="4838699"/>
            </a:xfrm>
          </p:grpSpPr>
          <p:sp>
            <p:nvSpPr>
              <p:cNvPr id="129" name="Google Shape;129;p14"/>
              <p:cNvSpPr/>
              <p:nvPr/>
            </p:nvSpPr>
            <p:spPr>
              <a:xfrm>
                <a:off x="3667406" y="158450"/>
                <a:ext cx="215896" cy="4770665"/>
              </a:xfrm>
              <a:custGeom>
                <a:avLst/>
                <a:gdLst/>
                <a:ahLst/>
                <a:cxnLst/>
                <a:rect l="l" t="t" r="r" b="b"/>
                <a:pathLst>
                  <a:path w="164806" h="3641729" extrusionOk="0">
                    <a:moveTo>
                      <a:pt x="164807" y="394989"/>
                    </a:moveTo>
                    <a:cubicBezTo>
                      <a:pt x="156185" y="351574"/>
                      <a:pt x="93171" y="32822"/>
                      <a:pt x="88053" y="7536"/>
                    </a:cubicBezTo>
                    <a:cubicBezTo>
                      <a:pt x="87620" y="5242"/>
                      <a:pt x="87006" y="2988"/>
                      <a:pt x="86219" y="798"/>
                    </a:cubicBezTo>
                    <a:cubicBezTo>
                      <a:pt x="85017" y="-2343"/>
                      <a:pt x="77441" y="4604"/>
                      <a:pt x="76836" y="7526"/>
                    </a:cubicBezTo>
                    <a:cubicBezTo>
                      <a:pt x="71773" y="32822"/>
                      <a:pt x="8686" y="347473"/>
                      <a:pt x="0" y="391002"/>
                    </a:cubicBezTo>
                    <a:cubicBezTo>
                      <a:pt x="0" y="400985"/>
                      <a:pt x="294" y="3614959"/>
                      <a:pt x="294" y="3614959"/>
                    </a:cubicBezTo>
                    <a:cubicBezTo>
                      <a:pt x="294" y="3628282"/>
                      <a:pt x="37358" y="3641729"/>
                      <a:pt x="82403" y="3641729"/>
                    </a:cubicBezTo>
                    <a:cubicBezTo>
                      <a:pt x="127448" y="3641729"/>
                      <a:pt x="164531" y="3628292"/>
                      <a:pt x="164531" y="3614959"/>
                    </a:cubicBezTo>
                    <a:lnTo>
                      <a:pt x="164742" y="3614959"/>
                    </a:lnTo>
                    <a:cubicBezTo>
                      <a:pt x="164742" y="3614959"/>
                      <a:pt x="164807" y="406076"/>
                      <a:pt x="164807" y="394989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id="130" name="Google Shape;130;p14"/>
              <p:cNvPicPr preferRelativeResize="0"/>
              <p:nvPr/>
            </p:nvPicPr>
            <p:blipFill rotWithShape="1">
              <a:blip r:embed="rId3">
                <a:alphaModFix/>
              </a:blip>
              <a:srcRect/>
              <a:stretch/>
            </p:blipFill>
            <p:spPr>
              <a:xfrm>
                <a:off x="3663063" y="152400"/>
                <a:ext cx="318597" cy="4838699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131" name="Google Shape;131;p14"/>
            <p:cNvGrpSpPr/>
            <p:nvPr/>
          </p:nvGrpSpPr>
          <p:grpSpPr>
            <a:xfrm rot="-5400000" flipH="1">
              <a:off x="9880634" y="2225013"/>
              <a:ext cx="196383" cy="2982574"/>
              <a:chOff x="1295400" y="152400"/>
              <a:chExt cx="318597" cy="4838699"/>
            </a:xfrm>
          </p:grpSpPr>
          <p:sp>
            <p:nvSpPr>
              <p:cNvPr id="132" name="Google Shape;132;p14"/>
              <p:cNvSpPr/>
              <p:nvPr/>
            </p:nvSpPr>
            <p:spPr>
              <a:xfrm>
                <a:off x="1299743" y="158450"/>
                <a:ext cx="215896" cy="4770665"/>
              </a:xfrm>
              <a:custGeom>
                <a:avLst/>
                <a:gdLst/>
                <a:ahLst/>
                <a:cxnLst/>
                <a:rect l="l" t="t" r="r" b="b"/>
                <a:pathLst>
                  <a:path w="164806" h="3641729" extrusionOk="0">
                    <a:moveTo>
                      <a:pt x="164807" y="394989"/>
                    </a:moveTo>
                    <a:cubicBezTo>
                      <a:pt x="156185" y="351574"/>
                      <a:pt x="93171" y="32822"/>
                      <a:pt x="88053" y="7536"/>
                    </a:cubicBezTo>
                    <a:cubicBezTo>
                      <a:pt x="87620" y="5242"/>
                      <a:pt x="87006" y="2988"/>
                      <a:pt x="86219" y="798"/>
                    </a:cubicBezTo>
                    <a:cubicBezTo>
                      <a:pt x="85017" y="-2343"/>
                      <a:pt x="77441" y="4604"/>
                      <a:pt x="76836" y="7526"/>
                    </a:cubicBezTo>
                    <a:cubicBezTo>
                      <a:pt x="71773" y="32822"/>
                      <a:pt x="8686" y="347473"/>
                      <a:pt x="0" y="391002"/>
                    </a:cubicBezTo>
                    <a:cubicBezTo>
                      <a:pt x="0" y="400985"/>
                      <a:pt x="294" y="3614959"/>
                      <a:pt x="294" y="3614959"/>
                    </a:cubicBezTo>
                    <a:cubicBezTo>
                      <a:pt x="294" y="3628282"/>
                      <a:pt x="37358" y="3641729"/>
                      <a:pt x="82403" y="3641729"/>
                    </a:cubicBezTo>
                    <a:cubicBezTo>
                      <a:pt x="127448" y="3641729"/>
                      <a:pt x="164531" y="3628292"/>
                      <a:pt x="164531" y="3614959"/>
                    </a:cubicBezTo>
                    <a:lnTo>
                      <a:pt x="164742" y="3614959"/>
                    </a:lnTo>
                    <a:cubicBezTo>
                      <a:pt x="164742" y="3614959"/>
                      <a:pt x="164807" y="406076"/>
                      <a:pt x="164807" y="394989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id="133" name="Google Shape;133;p14"/>
              <p:cNvPicPr preferRelativeResize="0"/>
              <p:nvPr/>
            </p:nvPicPr>
            <p:blipFill rotWithShape="1">
              <a:blip r:embed="rId3">
                <a:alphaModFix/>
              </a:blip>
              <a:srcRect/>
              <a:stretch/>
            </p:blipFill>
            <p:spPr>
              <a:xfrm>
                <a:off x="1295400" y="152400"/>
                <a:ext cx="318597" cy="4838699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134" name="Google Shape;134;p14"/>
            <p:cNvGrpSpPr/>
            <p:nvPr/>
          </p:nvGrpSpPr>
          <p:grpSpPr>
            <a:xfrm rot="-5400000" flipH="1">
              <a:off x="9848714" y="2361002"/>
              <a:ext cx="196383" cy="2982574"/>
              <a:chOff x="1447800" y="152400"/>
              <a:chExt cx="318597" cy="4838699"/>
            </a:xfrm>
          </p:grpSpPr>
          <p:sp>
            <p:nvSpPr>
              <p:cNvPr id="135" name="Google Shape;135;p14"/>
              <p:cNvSpPr/>
              <p:nvPr/>
            </p:nvSpPr>
            <p:spPr>
              <a:xfrm>
                <a:off x="1452143" y="158450"/>
                <a:ext cx="215896" cy="4770665"/>
              </a:xfrm>
              <a:custGeom>
                <a:avLst/>
                <a:gdLst/>
                <a:ahLst/>
                <a:cxnLst/>
                <a:rect l="l" t="t" r="r" b="b"/>
                <a:pathLst>
                  <a:path w="164806" h="3641729" extrusionOk="0">
                    <a:moveTo>
                      <a:pt x="164807" y="394989"/>
                    </a:moveTo>
                    <a:cubicBezTo>
                      <a:pt x="156185" y="351574"/>
                      <a:pt x="93171" y="32822"/>
                      <a:pt x="88053" y="7536"/>
                    </a:cubicBezTo>
                    <a:cubicBezTo>
                      <a:pt x="87620" y="5242"/>
                      <a:pt x="87006" y="2988"/>
                      <a:pt x="86219" y="798"/>
                    </a:cubicBezTo>
                    <a:cubicBezTo>
                      <a:pt x="85017" y="-2343"/>
                      <a:pt x="77441" y="4604"/>
                      <a:pt x="76836" y="7526"/>
                    </a:cubicBezTo>
                    <a:cubicBezTo>
                      <a:pt x="71773" y="32822"/>
                      <a:pt x="8686" y="347473"/>
                      <a:pt x="0" y="391002"/>
                    </a:cubicBezTo>
                    <a:cubicBezTo>
                      <a:pt x="0" y="400985"/>
                      <a:pt x="294" y="3614959"/>
                      <a:pt x="294" y="3614959"/>
                    </a:cubicBezTo>
                    <a:cubicBezTo>
                      <a:pt x="294" y="3628282"/>
                      <a:pt x="37358" y="3641729"/>
                      <a:pt x="82403" y="3641729"/>
                    </a:cubicBezTo>
                    <a:cubicBezTo>
                      <a:pt x="127448" y="3641729"/>
                      <a:pt x="164531" y="3628292"/>
                      <a:pt x="164531" y="3614959"/>
                    </a:cubicBezTo>
                    <a:lnTo>
                      <a:pt x="164742" y="3614959"/>
                    </a:lnTo>
                    <a:cubicBezTo>
                      <a:pt x="164742" y="3614959"/>
                      <a:pt x="164807" y="406076"/>
                      <a:pt x="164807" y="394989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id="136" name="Google Shape;136;p14"/>
              <p:cNvPicPr preferRelativeResize="0"/>
              <p:nvPr/>
            </p:nvPicPr>
            <p:blipFill rotWithShape="1">
              <a:blip r:embed="rId3">
                <a:alphaModFix/>
              </a:blip>
              <a:srcRect/>
              <a:stretch/>
            </p:blipFill>
            <p:spPr>
              <a:xfrm>
                <a:off x="1447800" y="152400"/>
                <a:ext cx="318597" cy="4838699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137" name="Google Shape;137;p14"/>
            <p:cNvGrpSpPr/>
            <p:nvPr/>
          </p:nvGrpSpPr>
          <p:grpSpPr>
            <a:xfrm rot="-5400000" flipH="1">
              <a:off x="9721033" y="2496397"/>
              <a:ext cx="196383" cy="2982574"/>
              <a:chOff x="1600200" y="152400"/>
              <a:chExt cx="318597" cy="4838699"/>
            </a:xfrm>
          </p:grpSpPr>
          <p:sp>
            <p:nvSpPr>
              <p:cNvPr id="138" name="Google Shape;138;p14"/>
              <p:cNvSpPr/>
              <p:nvPr/>
            </p:nvSpPr>
            <p:spPr>
              <a:xfrm>
                <a:off x="1604543" y="158450"/>
                <a:ext cx="215896" cy="4770665"/>
              </a:xfrm>
              <a:custGeom>
                <a:avLst/>
                <a:gdLst/>
                <a:ahLst/>
                <a:cxnLst/>
                <a:rect l="l" t="t" r="r" b="b"/>
                <a:pathLst>
                  <a:path w="164806" h="3641729" extrusionOk="0">
                    <a:moveTo>
                      <a:pt x="164807" y="394989"/>
                    </a:moveTo>
                    <a:cubicBezTo>
                      <a:pt x="156185" y="351574"/>
                      <a:pt x="93171" y="32822"/>
                      <a:pt x="88053" y="7536"/>
                    </a:cubicBezTo>
                    <a:cubicBezTo>
                      <a:pt x="87620" y="5242"/>
                      <a:pt x="87006" y="2988"/>
                      <a:pt x="86219" y="798"/>
                    </a:cubicBezTo>
                    <a:cubicBezTo>
                      <a:pt x="85017" y="-2343"/>
                      <a:pt x="77441" y="4604"/>
                      <a:pt x="76836" y="7526"/>
                    </a:cubicBezTo>
                    <a:cubicBezTo>
                      <a:pt x="71773" y="32822"/>
                      <a:pt x="8686" y="347473"/>
                      <a:pt x="0" y="391002"/>
                    </a:cubicBezTo>
                    <a:cubicBezTo>
                      <a:pt x="0" y="400985"/>
                      <a:pt x="294" y="3614959"/>
                      <a:pt x="294" y="3614959"/>
                    </a:cubicBezTo>
                    <a:cubicBezTo>
                      <a:pt x="294" y="3628282"/>
                      <a:pt x="37358" y="3641729"/>
                      <a:pt x="82403" y="3641729"/>
                    </a:cubicBezTo>
                    <a:cubicBezTo>
                      <a:pt x="127448" y="3641729"/>
                      <a:pt x="164531" y="3628292"/>
                      <a:pt x="164531" y="3614959"/>
                    </a:cubicBezTo>
                    <a:lnTo>
                      <a:pt x="164742" y="3614959"/>
                    </a:lnTo>
                    <a:cubicBezTo>
                      <a:pt x="164742" y="3614959"/>
                      <a:pt x="164807" y="406076"/>
                      <a:pt x="164807" y="394989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id="139" name="Google Shape;139;p14"/>
              <p:cNvPicPr preferRelativeResize="0"/>
              <p:nvPr/>
            </p:nvPicPr>
            <p:blipFill rotWithShape="1">
              <a:blip r:embed="rId3">
                <a:alphaModFix/>
              </a:blip>
              <a:srcRect/>
              <a:stretch/>
            </p:blipFill>
            <p:spPr>
              <a:xfrm>
                <a:off x="1600200" y="152400"/>
                <a:ext cx="318597" cy="4838699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140" name="Google Shape;140;p14"/>
            <p:cNvGrpSpPr/>
            <p:nvPr/>
          </p:nvGrpSpPr>
          <p:grpSpPr>
            <a:xfrm rot="-5400000" flipH="1">
              <a:off x="9625273" y="2631806"/>
              <a:ext cx="196383" cy="2982574"/>
              <a:chOff x="533400" y="152400"/>
              <a:chExt cx="318597" cy="4838699"/>
            </a:xfrm>
          </p:grpSpPr>
          <p:sp>
            <p:nvSpPr>
              <p:cNvPr id="141" name="Google Shape;141;p14"/>
              <p:cNvSpPr/>
              <p:nvPr/>
            </p:nvSpPr>
            <p:spPr>
              <a:xfrm>
                <a:off x="537743" y="158450"/>
                <a:ext cx="215896" cy="4770665"/>
              </a:xfrm>
              <a:custGeom>
                <a:avLst/>
                <a:gdLst/>
                <a:ahLst/>
                <a:cxnLst/>
                <a:rect l="l" t="t" r="r" b="b"/>
                <a:pathLst>
                  <a:path w="164806" h="3641729" extrusionOk="0">
                    <a:moveTo>
                      <a:pt x="164807" y="394989"/>
                    </a:moveTo>
                    <a:cubicBezTo>
                      <a:pt x="156185" y="351574"/>
                      <a:pt x="93171" y="32822"/>
                      <a:pt x="88053" y="7536"/>
                    </a:cubicBezTo>
                    <a:cubicBezTo>
                      <a:pt x="87620" y="5242"/>
                      <a:pt x="87006" y="2988"/>
                      <a:pt x="86219" y="798"/>
                    </a:cubicBezTo>
                    <a:cubicBezTo>
                      <a:pt x="85017" y="-2343"/>
                      <a:pt x="77441" y="4604"/>
                      <a:pt x="76836" y="7526"/>
                    </a:cubicBezTo>
                    <a:cubicBezTo>
                      <a:pt x="71773" y="32822"/>
                      <a:pt x="8686" y="347473"/>
                      <a:pt x="0" y="391002"/>
                    </a:cubicBezTo>
                    <a:cubicBezTo>
                      <a:pt x="0" y="400985"/>
                      <a:pt x="294" y="3614959"/>
                      <a:pt x="294" y="3614959"/>
                    </a:cubicBezTo>
                    <a:cubicBezTo>
                      <a:pt x="294" y="3628282"/>
                      <a:pt x="37358" y="3641729"/>
                      <a:pt x="82403" y="3641729"/>
                    </a:cubicBezTo>
                    <a:cubicBezTo>
                      <a:pt x="127448" y="3641729"/>
                      <a:pt x="164531" y="3628292"/>
                      <a:pt x="164531" y="3614959"/>
                    </a:cubicBezTo>
                    <a:lnTo>
                      <a:pt x="164742" y="3614959"/>
                    </a:lnTo>
                    <a:cubicBezTo>
                      <a:pt x="164742" y="3614959"/>
                      <a:pt x="164807" y="406076"/>
                      <a:pt x="164807" y="394989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id="142" name="Google Shape;142;p14"/>
              <p:cNvPicPr preferRelativeResize="0"/>
              <p:nvPr/>
            </p:nvPicPr>
            <p:blipFill rotWithShape="1">
              <a:blip r:embed="rId3">
                <a:alphaModFix/>
              </a:blip>
              <a:srcRect/>
              <a:stretch/>
            </p:blipFill>
            <p:spPr>
              <a:xfrm>
                <a:off x="533400" y="152400"/>
                <a:ext cx="318597" cy="4838699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143" name="Google Shape;143;p14"/>
            <p:cNvGrpSpPr/>
            <p:nvPr/>
          </p:nvGrpSpPr>
          <p:grpSpPr>
            <a:xfrm rot="-5400000" flipH="1">
              <a:off x="9657193" y="2767202"/>
              <a:ext cx="196383" cy="2982574"/>
              <a:chOff x="685800" y="152400"/>
              <a:chExt cx="318597" cy="4838699"/>
            </a:xfrm>
          </p:grpSpPr>
          <p:sp>
            <p:nvSpPr>
              <p:cNvPr id="144" name="Google Shape;144;p14"/>
              <p:cNvSpPr/>
              <p:nvPr/>
            </p:nvSpPr>
            <p:spPr>
              <a:xfrm>
                <a:off x="690143" y="158450"/>
                <a:ext cx="215896" cy="4770665"/>
              </a:xfrm>
              <a:custGeom>
                <a:avLst/>
                <a:gdLst/>
                <a:ahLst/>
                <a:cxnLst/>
                <a:rect l="l" t="t" r="r" b="b"/>
                <a:pathLst>
                  <a:path w="164806" h="3641729" extrusionOk="0">
                    <a:moveTo>
                      <a:pt x="164807" y="394989"/>
                    </a:moveTo>
                    <a:cubicBezTo>
                      <a:pt x="156185" y="351574"/>
                      <a:pt x="93171" y="32822"/>
                      <a:pt x="88053" y="7536"/>
                    </a:cubicBezTo>
                    <a:cubicBezTo>
                      <a:pt x="87620" y="5242"/>
                      <a:pt x="87006" y="2988"/>
                      <a:pt x="86219" y="798"/>
                    </a:cubicBezTo>
                    <a:cubicBezTo>
                      <a:pt x="85017" y="-2343"/>
                      <a:pt x="77441" y="4604"/>
                      <a:pt x="76836" y="7526"/>
                    </a:cubicBezTo>
                    <a:cubicBezTo>
                      <a:pt x="71773" y="32822"/>
                      <a:pt x="8686" y="347473"/>
                      <a:pt x="0" y="391002"/>
                    </a:cubicBezTo>
                    <a:cubicBezTo>
                      <a:pt x="0" y="400985"/>
                      <a:pt x="294" y="3614959"/>
                      <a:pt x="294" y="3614959"/>
                    </a:cubicBezTo>
                    <a:cubicBezTo>
                      <a:pt x="294" y="3628282"/>
                      <a:pt x="37358" y="3641729"/>
                      <a:pt x="82403" y="3641729"/>
                    </a:cubicBezTo>
                    <a:cubicBezTo>
                      <a:pt x="127448" y="3641729"/>
                      <a:pt x="164531" y="3628292"/>
                      <a:pt x="164531" y="3614959"/>
                    </a:cubicBezTo>
                    <a:lnTo>
                      <a:pt x="164742" y="3614959"/>
                    </a:lnTo>
                    <a:cubicBezTo>
                      <a:pt x="164742" y="3614959"/>
                      <a:pt x="164807" y="406076"/>
                      <a:pt x="164807" y="394989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id="145" name="Google Shape;145;p14"/>
              <p:cNvPicPr preferRelativeResize="0"/>
              <p:nvPr/>
            </p:nvPicPr>
            <p:blipFill rotWithShape="1">
              <a:blip r:embed="rId3">
                <a:alphaModFix/>
              </a:blip>
              <a:srcRect/>
              <a:stretch/>
            </p:blipFill>
            <p:spPr>
              <a:xfrm>
                <a:off x="685800" y="152400"/>
                <a:ext cx="318597" cy="4838699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146" name="Google Shape;146;p14"/>
            <p:cNvGrpSpPr/>
            <p:nvPr/>
          </p:nvGrpSpPr>
          <p:grpSpPr>
            <a:xfrm rot="-5400000" flipH="1">
              <a:off x="9816794" y="2902597"/>
              <a:ext cx="196383" cy="2982574"/>
              <a:chOff x="838200" y="152400"/>
              <a:chExt cx="318597" cy="4838699"/>
            </a:xfrm>
          </p:grpSpPr>
          <p:sp>
            <p:nvSpPr>
              <p:cNvPr id="147" name="Google Shape;147;p14"/>
              <p:cNvSpPr/>
              <p:nvPr/>
            </p:nvSpPr>
            <p:spPr>
              <a:xfrm>
                <a:off x="842543" y="158450"/>
                <a:ext cx="215896" cy="4770665"/>
              </a:xfrm>
              <a:custGeom>
                <a:avLst/>
                <a:gdLst/>
                <a:ahLst/>
                <a:cxnLst/>
                <a:rect l="l" t="t" r="r" b="b"/>
                <a:pathLst>
                  <a:path w="164806" h="3641729" extrusionOk="0">
                    <a:moveTo>
                      <a:pt x="164807" y="394989"/>
                    </a:moveTo>
                    <a:cubicBezTo>
                      <a:pt x="156185" y="351574"/>
                      <a:pt x="93171" y="32822"/>
                      <a:pt x="88053" y="7536"/>
                    </a:cubicBezTo>
                    <a:cubicBezTo>
                      <a:pt x="87620" y="5242"/>
                      <a:pt x="87006" y="2988"/>
                      <a:pt x="86219" y="798"/>
                    </a:cubicBezTo>
                    <a:cubicBezTo>
                      <a:pt x="85017" y="-2343"/>
                      <a:pt x="77441" y="4604"/>
                      <a:pt x="76836" y="7526"/>
                    </a:cubicBezTo>
                    <a:cubicBezTo>
                      <a:pt x="71773" y="32822"/>
                      <a:pt x="8686" y="347473"/>
                      <a:pt x="0" y="391002"/>
                    </a:cubicBezTo>
                    <a:cubicBezTo>
                      <a:pt x="0" y="400985"/>
                      <a:pt x="294" y="3614959"/>
                      <a:pt x="294" y="3614959"/>
                    </a:cubicBezTo>
                    <a:cubicBezTo>
                      <a:pt x="294" y="3628282"/>
                      <a:pt x="37358" y="3641729"/>
                      <a:pt x="82403" y="3641729"/>
                    </a:cubicBezTo>
                    <a:cubicBezTo>
                      <a:pt x="127448" y="3641729"/>
                      <a:pt x="164531" y="3628292"/>
                      <a:pt x="164531" y="3614959"/>
                    </a:cubicBezTo>
                    <a:lnTo>
                      <a:pt x="164742" y="3614959"/>
                    </a:lnTo>
                    <a:cubicBezTo>
                      <a:pt x="164742" y="3614959"/>
                      <a:pt x="164807" y="406076"/>
                      <a:pt x="164807" y="394989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id="148" name="Google Shape;148;p14"/>
              <p:cNvPicPr preferRelativeResize="0"/>
              <p:nvPr/>
            </p:nvPicPr>
            <p:blipFill rotWithShape="1">
              <a:blip r:embed="rId3">
                <a:alphaModFix/>
              </a:blip>
              <a:srcRect/>
              <a:stretch/>
            </p:blipFill>
            <p:spPr>
              <a:xfrm>
                <a:off x="838200" y="152400"/>
                <a:ext cx="318597" cy="4838699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149" name="Google Shape;149;p14"/>
            <p:cNvGrpSpPr/>
            <p:nvPr/>
          </p:nvGrpSpPr>
          <p:grpSpPr>
            <a:xfrm rot="-5400000" flipH="1">
              <a:off x="9625273" y="3037992"/>
              <a:ext cx="196383" cy="2982574"/>
              <a:chOff x="990600" y="152400"/>
              <a:chExt cx="318597" cy="4838699"/>
            </a:xfrm>
          </p:grpSpPr>
          <p:sp>
            <p:nvSpPr>
              <p:cNvPr id="150" name="Google Shape;150;p14"/>
              <p:cNvSpPr/>
              <p:nvPr/>
            </p:nvSpPr>
            <p:spPr>
              <a:xfrm>
                <a:off x="994943" y="158450"/>
                <a:ext cx="215896" cy="4770665"/>
              </a:xfrm>
              <a:custGeom>
                <a:avLst/>
                <a:gdLst/>
                <a:ahLst/>
                <a:cxnLst/>
                <a:rect l="l" t="t" r="r" b="b"/>
                <a:pathLst>
                  <a:path w="164806" h="3641729" extrusionOk="0">
                    <a:moveTo>
                      <a:pt x="164807" y="394989"/>
                    </a:moveTo>
                    <a:cubicBezTo>
                      <a:pt x="156185" y="351574"/>
                      <a:pt x="93171" y="32822"/>
                      <a:pt x="88053" y="7536"/>
                    </a:cubicBezTo>
                    <a:cubicBezTo>
                      <a:pt x="87620" y="5242"/>
                      <a:pt x="87006" y="2988"/>
                      <a:pt x="86219" y="798"/>
                    </a:cubicBezTo>
                    <a:cubicBezTo>
                      <a:pt x="85017" y="-2343"/>
                      <a:pt x="77441" y="4604"/>
                      <a:pt x="76836" y="7526"/>
                    </a:cubicBezTo>
                    <a:cubicBezTo>
                      <a:pt x="71773" y="32822"/>
                      <a:pt x="8686" y="347473"/>
                      <a:pt x="0" y="391002"/>
                    </a:cubicBezTo>
                    <a:cubicBezTo>
                      <a:pt x="0" y="400985"/>
                      <a:pt x="294" y="3614959"/>
                      <a:pt x="294" y="3614959"/>
                    </a:cubicBezTo>
                    <a:cubicBezTo>
                      <a:pt x="294" y="3628282"/>
                      <a:pt x="37358" y="3641729"/>
                      <a:pt x="82403" y="3641729"/>
                    </a:cubicBezTo>
                    <a:cubicBezTo>
                      <a:pt x="127448" y="3641729"/>
                      <a:pt x="164531" y="3628292"/>
                      <a:pt x="164531" y="3614959"/>
                    </a:cubicBezTo>
                    <a:lnTo>
                      <a:pt x="164742" y="3614959"/>
                    </a:lnTo>
                    <a:cubicBezTo>
                      <a:pt x="164742" y="3614959"/>
                      <a:pt x="164807" y="406076"/>
                      <a:pt x="164807" y="394989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id="151" name="Google Shape;151;p14"/>
              <p:cNvPicPr preferRelativeResize="0"/>
              <p:nvPr/>
            </p:nvPicPr>
            <p:blipFill rotWithShape="1">
              <a:blip r:embed="rId3">
                <a:alphaModFix/>
              </a:blip>
              <a:srcRect/>
              <a:stretch/>
            </p:blipFill>
            <p:spPr>
              <a:xfrm>
                <a:off x="990600" y="152400"/>
                <a:ext cx="318597" cy="4838699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152" name="Google Shape;152;p14"/>
            <p:cNvGrpSpPr/>
            <p:nvPr/>
          </p:nvGrpSpPr>
          <p:grpSpPr>
            <a:xfrm rot="-5400000" flipH="1">
              <a:off x="9944475" y="3173359"/>
              <a:ext cx="196383" cy="2982574"/>
              <a:chOff x="3663063" y="152400"/>
              <a:chExt cx="318597" cy="4838699"/>
            </a:xfrm>
          </p:grpSpPr>
          <p:sp>
            <p:nvSpPr>
              <p:cNvPr id="153" name="Google Shape;153;p14"/>
              <p:cNvSpPr/>
              <p:nvPr/>
            </p:nvSpPr>
            <p:spPr>
              <a:xfrm>
                <a:off x="3667406" y="158450"/>
                <a:ext cx="215896" cy="4770665"/>
              </a:xfrm>
              <a:custGeom>
                <a:avLst/>
                <a:gdLst/>
                <a:ahLst/>
                <a:cxnLst/>
                <a:rect l="l" t="t" r="r" b="b"/>
                <a:pathLst>
                  <a:path w="164806" h="3641729" extrusionOk="0">
                    <a:moveTo>
                      <a:pt x="164807" y="394989"/>
                    </a:moveTo>
                    <a:cubicBezTo>
                      <a:pt x="156185" y="351574"/>
                      <a:pt x="93171" y="32822"/>
                      <a:pt x="88053" y="7536"/>
                    </a:cubicBezTo>
                    <a:cubicBezTo>
                      <a:pt x="87620" y="5242"/>
                      <a:pt x="87006" y="2988"/>
                      <a:pt x="86219" y="798"/>
                    </a:cubicBezTo>
                    <a:cubicBezTo>
                      <a:pt x="85017" y="-2343"/>
                      <a:pt x="77441" y="4604"/>
                      <a:pt x="76836" y="7526"/>
                    </a:cubicBezTo>
                    <a:cubicBezTo>
                      <a:pt x="71773" y="32822"/>
                      <a:pt x="8686" y="347473"/>
                      <a:pt x="0" y="391002"/>
                    </a:cubicBezTo>
                    <a:cubicBezTo>
                      <a:pt x="0" y="400985"/>
                      <a:pt x="294" y="3614959"/>
                      <a:pt x="294" y="3614959"/>
                    </a:cubicBezTo>
                    <a:cubicBezTo>
                      <a:pt x="294" y="3628282"/>
                      <a:pt x="37358" y="3641729"/>
                      <a:pt x="82403" y="3641729"/>
                    </a:cubicBezTo>
                    <a:cubicBezTo>
                      <a:pt x="127448" y="3641729"/>
                      <a:pt x="164531" y="3628292"/>
                      <a:pt x="164531" y="3614959"/>
                    </a:cubicBezTo>
                    <a:lnTo>
                      <a:pt x="164742" y="3614959"/>
                    </a:lnTo>
                    <a:cubicBezTo>
                      <a:pt x="164742" y="3614959"/>
                      <a:pt x="164807" y="406076"/>
                      <a:pt x="164807" y="394989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id="154" name="Google Shape;154;p14"/>
              <p:cNvPicPr preferRelativeResize="0"/>
              <p:nvPr/>
            </p:nvPicPr>
            <p:blipFill rotWithShape="1">
              <a:blip r:embed="rId3">
                <a:alphaModFix/>
              </a:blip>
              <a:srcRect/>
              <a:stretch/>
            </p:blipFill>
            <p:spPr>
              <a:xfrm>
                <a:off x="3663063" y="152400"/>
                <a:ext cx="318597" cy="4838699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155" name="Google Shape;155;p14"/>
            <p:cNvGrpSpPr/>
            <p:nvPr/>
          </p:nvGrpSpPr>
          <p:grpSpPr>
            <a:xfrm rot="-5400000" flipH="1">
              <a:off x="9784874" y="3308783"/>
              <a:ext cx="196383" cy="2982574"/>
              <a:chOff x="1295400" y="152400"/>
              <a:chExt cx="318597" cy="4838699"/>
            </a:xfrm>
          </p:grpSpPr>
          <p:sp>
            <p:nvSpPr>
              <p:cNvPr id="156" name="Google Shape;156;p14"/>
              <p:cNvSpPr/>
              <p:nvPr/>
            </p:nvSpPr>
            <p:spPr>
              <a:xfrm>
                <a:off x="1299743" y="158450"/>
                <a:ext cx="215896" cy="4770665"/>
              </a:xfrm>
              <a:custGeom>
                <a:avLst/>
                <a:gdLst/>
                <a:ahLst/>
                <a:cxnLst/>
                <a:rect l="l" t="t" r="r" b="b"/>
                <a:pathLst>
                  <a:path w="164806" h="3641729" extrusionOk="0">
                    <a:moveTo>
                      <a:pt x="164807" y="394989"/>
                    </a:moveTo>
                    <a:cubicBezTo>
                      <a:pt x="156185" y="351574"/>
                      <a:pt x="93171" y="32822"/>
                      <a:pt x="88053" y="7536"/>
                    </a:cubicBezTo>
                    <a:cubicBezTo>
                      <a:pt x="87620" y="5242"/>
                      <a:pt x="87006" y="2988"/>
                      <a:pt x="86219" y="798"/>
                    </a:cubicBezTo>
                    <a:cubicBezTo>
                      <a:pt x="85017" y="-2343"/>
                      <a:pt x="77441" y="4604"/>
                      <a:pt x="76836" y="7526"/>
                    </a:cubicBezTo>
                    <a:cubicBezTo>
                      <a:pt x="71773" y="32822"/>
                      <a:pt x="8686" y="347473"/>
                      <a:pt x="0" y="391002"/>
                    </a:cubicBezTo>
                    <a:cubicBezTo>
                      <a:pt x="0" y="400985"/>
                      <a:pt x="294" y="3614959"/>
                      <a:pt x="294" y="3614959"/>
                    </a:cubicBezTo>
                    <a:cubicBezTo>
                      <a:pt x="294" y="3628282"/>
                      <a:pt x="37358" y="3641729"/>
                      <a:pt x="82403" y="3641729"/>
                    </a:cubicBezTo>
                    <a:cubicBezTo>
                      <a:pt x="127448" y="3641729"/>
                      <a:pt x="164531" y="3628292"/>
                      <a:pt x="164531" y="3614959"/>
                    </a:cubicBezTo>
                    <a:lnTo>
                      <a:pt x="164742" y="3614959"/>
                    </a:lnTo>
                    <a:cubicBezTo>
                      <a:pt x="164742" y="3614959"/>
                      <a:pt x="164807" y="406076"/>
                      <a:pt x="164807" y="394989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id="157" name="Google Shape;157;p14"/>
              <p:cNvPicPr preferRelativeResize="0"/>
              <p:nvPr/>
            </p:nvPicPr>
            <p:blipFill rotWithShape="1">
              <a:blip r:embed="rId3">
                <a:alphaModFix/>
              </a:blip>
              <a:srcRect/>
              <a:stretch/>
            </p:blipFill>
            <p:spPr>
              <a:xfrm>
                <a:off x="1295400" y="152400"/>
                <a:ext cx="318597" cy="4838699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Google Shape;252;p22"/>
          <p:cNvSpPr txBox="1">
            <a:spLocks noGrp="1"/>
          </p:cNvSpPr>
          <p:nvPr>
            <p:ph type="body" idx="1"/>
          </p:nvPr>
        </p:nvSpPr>
        <p:spPr>
          <a:xfrm>
            <a:off x="457200" y="3872904"/>
            <a:ext cx="8229600" cy="31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ctr">
              <a:lnSpc>
                <a:spcPct val="100000"/>
              </a:lnSpc>
              <a:spcBef>
                <a:spcPts val="360"/>
              </a:spcBef>
              <a:spcAft>
                <a:spcPts val="1000"/>
              </a:spcAft>
              <a:buSzPts val="1400"/>
              <a:buNone/>
              <a:defRPr sz="1400"/>
            </a:lvl1pPr>
          </a:lstStyle>
          <a:p>
            <a:endParaRPr/>
          </a:p>
        </p:txBody>
      </p:sp>
      <p:sp>
        <p:nvSpPr>
          <p:cNvPr id="253" name="Google Shape;253;p22"/>
          <p:cNvSpPr txBox="1">
            <a:spLocks noGrp="1"/>
          </p:cNvSpPr>
          <p:nvPr>
            <p:ph type="sldNum" idx="12"/>
          </p:nvPr>
        </p:nvSpPr>
        <p:spPr>
          <a:xfrm>
            <a:off x="8665029" y="127279"/>
            <a:ext cx="326700" cy="2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Mali SemiBold"/>
                <a:ea typeface="Mali SemiBold"/>
                <a:cs typeface="Mali SemiBold"/>
                <a:sym typeface="Mali SemiBold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Mali SemiBold"/>
                <a:ea typeface="Mali SemiBold"/>
                <a:cs typeface="Mali SemiBold"/>
                <a:sym typeface="Mali SemiBold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Mali SemiBold"/>
                <a:ea typeface="Mali SemiBold"/>
                <a:cs typeface="Mali SemiBold"/>
                <a:sym typeface="Mali SemiBold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Mali SemiBold"/>
                <a:ea typeface="Mali SemiBold"/>
                <a:cs typeface="Mali SemiBold"/>
                <a:sym typeface="Mali SemiBold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Mali SemiBold"/>
                <a:ea typeface="Mali SemiBold"/>
                <a:cs typeface="Mali SemiBold"/>
                <a:sym typeface="Mali SemiBold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Mali SemiBold"/>
                <a:ea typeface="Mali SemiBold"/>
                <a:cs typeface="Mali SemiBold"/>
                <a:sym typeface="Mali SemiBold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Mali SemiBold"/>
                <a:ea typeface="Mali SemiBold"/>
                <a:cs typeface="Mali SemiBold"/>
                <a:sym typeface="Mali SemiBold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Mali SemiBold"/>
                <a:ea typeface="Mali SemiBold"/>
                <a:cs typeface="Mali SemiBold"/>
                <a:sym typeface="Mali SemiBold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Mali SemiBold"/>
                <a:ea typeface="Mali SemiBold"/>
                <a:cs typeface="Mali SemiBold"/>
                <a:sym typeface="Mali SemiBold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grpSp>
        <p:nvGrpSpPr>
          <p:cNvPr id="254" name="Google Shape;254;p22"/>
          <p:cNvGrpSpPr/>
          <p:nvPr/>
        </p:nvGrpSpPr>
        <p:grpSpPr>
          <a:xfrm flipH="1">
            <a:off x="3794023" y="4335120"/>
            <a:ext cx="1555943" cy="4055797"/>
            <a:chOff x="1494773" y="4335120"/>
            <a:chExt cx="1555943" cy="4055797"/>
          </a:xfrm>
        </p:grpSpPr>
        <p:grpSp>
          <p:nvGrpSpPr>
            <p:cNvPr id="255" name="Google Shape;255;p22"/>
            <p:cNvGrpSpPr/>
            <p:nvPr/>
          </p:nvGrpSpPr>
          <p:grpSpPr>
            <a:xfrm flipH="1">
              <a:off x="2783668" y="4335120"/>
              <a:ext cx="267048" cy="4055797"/>
              <a:chOff x="1447800" y="152400"/>
              <a:chExt cx="318597" cy="4838699"/>
            </a:xfrm>
          </p:grpSpPr>
          <p:sp>
            <p:nvSpPr>
              <p:cNvPr id="256" name="Google Shape;256;p22"/>
              <p:cNvSpPr/>
              <p:nvPr/>
            </p:nvSpPr>
            <p:spPr>
              <a:xfrm>
                <a:off x="1452143" y="158450"/>
                <a:ext cx="215896" cy="4770665"/>
              </a:xfrm>
              <a:custGeom>
                <a:avLst/>
                <a:gdLst/>
                <a:ahLst/>
                <a:cxnLst/>
                <a:rect l="l" t="t" r="r" b="b"/>
                <a:pathLst>
                  <a:path w="164806" h="3641729" extrusionOk="0">
                    <a:moveTo>
                      <a:pt x="164807" y="394989"/>
                    </a:moveTo>
                    <a:cubicBezTo>
                      <a:pt x="156185" y="351574"/>
                      <a:pt x="93171" y="32822"/>
                      <a:pt x="88053" y="7536"/>
                    </a:cubicBezTo>
                    <a:cubicBezTo>
                      <a:pt x="87620" y="5242"/>
                      <a:pt x="87006" y="2988"/>
                      <a:pt x="86219" y="798"/>
                    </a:cubicBezTo>
                    <a:cubicBezTo>
                      <a:pt x="85017" y="-2343"/>
                      <a:pt x="77441" y="4604"/>
                      <a:pt x="76836" y="7526"/>
                    </a:cubicBezTo>
                    <a:cubicBezTo>
                      <a:pt x="71773" y="32822"/>
                      <a:pt x="8686" y="347473"/>
                      <a:pt x="0" y="391002"/>
                    </a:cubicBezTo>
                    <a:cubicBezTo>
                      <a:pt x="0" y="400985"/>
                      <a:pt x="294" y="3614959"/>
                      <a:pt x="294" y="3614959"/>
                    </a:cubicBezTo>
                    <a:cubicBezTo>
                      <a:pt x="294" y="3628282"/>
                      <a:pt x="37358" y="3641729"/>
                      <a:pt x="82403" y="3641729"/>
                    </a:cubicBezTo>
                    <a:cubicBezTo>
                      <a:pt x="127448" y="3641729"/>
                      <a:pt x="164531" y="3628292"/>
                      <a:pt x="164531" y="3614959"/>
                    </a:cubicBezTo>
                    <a:lnTo>
                      <a:pt x="164742" y="3614959"/>
                    </a:lnTo>
                    <a:cubicBezTo>
                      <a:pt x="164742" y="3614959"/>
                      <a:pt x="164807" y="406076"/>
                      <a:pt x="164807" y="394989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id="257" name="Google Shape;257;p22"/>
              <p:cNvPicPr preferRelativeResize="0"/>
              <p:nvPr/>
            </p:nvPicPr>
            <p:blipFill rotWithShape="1">
              <a:blip r:embed="rId2">
                <a:alphaModFix/>
              </a:blip>
              <a:srcRect/>
              <a:stretch/>
            </p:blipFill>
            <p:spPr>
              <a:xfrm>
                <a:off x="1447800" y="152400"/>
                <a:ext cx="318597" cy="4838699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258" name="Google Shape;258;p22"/>
            <p:cNvGrpSpPr/>
            <p:nvPr/>
          </p:nvGrpSpPr>
          <p:grpSpPr>
            <a:xfrm flipH="1">
              <a:off x="2599550" y="4335120"/>
              <a:ext cx="267048" cy="4055797"/>
              <a:chOff x="1600200" y="152400"/>
              <a:chExt cx="318597" cy="4838699"/>
            </a:xfrm>
          </p:grpSpPr>
          <p:sp>
            <p:nvSpPr>
              <p:cNvPr id="259" name="Google Shape;259;p22"/>
              <p:cNvSpPr/>
              <p:nvPr/>
            </p:nvSpPr>
            <p:spPr>
              <a:xfrm>
                <a:off x="1604543" y="158450"/>
                <a:ext cx="215896" cy="4770665"/>
              </a:xfrm>
              <a:custGeom>
                <a:avLst/>
                <a:gdLst/>
                <a:ahLst/>
                <a:cxnLst/>
                <a:rect l="l" t="t" r="r" b="b"/>
                <a:pathLst>
                  <a:path w="164806" h="3641729" extrusionOk="0">
                    <a:moveTo>
                      <a:pt x="164807" y="394989"/>
                    </a:moveTo>
                    <a:cubicBezTo>
                      <a:pt x="156185" y="351574"/>
                      <a:pt x="93171" y="32822"/>
                      <a:pt x="88053" y="7536"/>
                    </a:cubicBezTo>
                    <a:cubicBezTo>
                      <a:pt x="87620" y="5242"/>
                      <a:pt x="87006" y="2988"/>
                      <a:pt x="86219" y="798"/>
                    </a:cubicBezTo>
                    <a:cubicBezTo>
                      <a:pt x="85017" y="-2343"/>
                      <a:pt x="77441" y="4604"/>
                      <a:pt x="76836" y="7526"/>
                    </a:cubicBezTo>
                    <a:cubicBezTo>
                      <a:pt x="71773" y="32822"/>
                      <a:pt x="8686" y="347473"/>
                      <a:pt x="0" y="391002"/>
                    </a:cubicBezTo>
                    <a:cubicBezTo>
                      <a:pt x="0" y="400985"/>
                      <a:pt x="294" y="3614959"/>
                      <a:pt x="294" y="3614959"/>
                    </a:cubicBezTo>
                    <a:cubicBezTo>
                      <a:pt x="294" y="3628282"/>
                      <a:pt x="37358" y="3641729"/>
                      <a:pt x="82403" y="3641729"/>
                    </a:cubicBezTo>
                    <a:cubicBezTo>
                      <a:pt x="127448" y="3641729"/>
                      <a:pt x="164531" y="3628292"/>
                      <a:pt x="164531" y="3614959"/>
                    </a:cubicBezTo>
                    <a:lnTo>
                      <a:pt x="164742" y="3614959"/>
                    </a:lnTo>
                    <a:cubicBezTo>
                      <a:pt x="164742" y="3614959"/>
                      <a:pt x="164807" y="406076"/>
                      <a:pt x="164807" y="394989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id="260" name="Google Shape;260;p22"/>
              <p:cNvPicPr preferRelativeResize="0"/>
              <p:nvPr/>
            </p:nvPicPr>
            <p:blipFill rotWithShape="1">
              <a:blip r:embed="rId2">
                <a:alphaModFix/>
              </a:blip>
              <a:srcRect/>
              <a:stretch/>
            </p:blipFill>
            <p:spPr>
              <a:xfrm>
                <a:off x="1600200" y="152400"/>
                <a:ext cx="318597" cy="4838699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261" name="Google Shape;261;p22"/>
            <p:cNvGrpSpPr/>
            <p:nvPr/>
          </p:nvGrpSpPr>
          <p:grpSpPr>
            <a:xfrm flipH="1">
              <a:off x="2415362" y="4335120"/>
              <a:ext cx="267048" cy="4055797"/>
              <a:chOff x="533400" y="152400"/>
              <a:chExt cx="318597" cy="4838699"/>
            </a:xfrm>
          </p:grpSpPr>
          <p:sp>
            <p:nvSpPr>
              <p:cNvPr id="262" name="Google Shape;262;p22"/>
              <p:cNvSpPr/>
              <p:nvPr/>
            </p:nvSpPr>
            <p:spPr>
              <a:xfrm>
                <a:off x="537743" y="158450"/>
                <a:ext cx="215896" cy="4770665"/>
              </a:xfrm>
              <a:custGeom>
                <a:avLst/>
                <a:gdLst/>
                <a:ahLst/>
                <a:cxnLst/>
                <a:rect l="l" t="t" r="r" b="b"/>
                <a:pathLst>
                  <a:path w="164806" h="3641729" extrusionOk="0">
                    <a:moveTo>
                      <a:pt x="164807" y="394989"/>
                    </a:moveTo>
                    <a:cubicBezTo>
                      <a:pt x="156185" y="351574"/>
                      <a:pt x="93171" y="32822"/>
                      <a:pt x="88053" y="7536"/>
                    </a:cubicBezTo>
                    <a:cubicBezTo>
                      <a:pt x="87620" y="5242"/>
                      <a:pt x="87006" y="2988"/>
                      <a:pt x="86219" y="798"/>
                    </a:cubicBezTo>
                    <a:cubicBezTo>
                      <a:pt x="85017" y="-2343"/>
                      <a:pt x="77441" y="4604"/>
                      <a:pt x="76836" y="7526"/>
                    </a:cubicBezTo>
                    <a:cubicBezTo>
                      <a:pt x="71773" y="32822"/>
                      <a:pt x="8686" y="347473"/>
                      <a:pt x="0" y="391002"/>
                    </a:cubicBezTo>
                    <a:cubicBezTo>
                      <a:pt x="0" y="400985"/>
                      <a:pt x="294" y="3614959"/>
                      <a:pt x="294" y="3614959"/>
                    </a:cubicBezTo>
                    <a:cubicBezTo>
                      <a:pt x="294" y="3628282"/>
                      <a:pt x="37358" y="3641729"/>
                      <a:pt x="82403" y="3641729"/>
                    </a:cubicBezTo>
                    <a:cubicBezTo>
                      <a:pt x="127448" y="3641729"/>
                      <a:pt x="164531" y="3628292"/>
                      <a:pt x="164531" y="3614959"/>
                    </a:cubicBezTo>
                    <a:lnTo>
                      <a:pt x="164742" y="3614959"/>
                    </a:lnTo>
                    <a:cubicBezTo>
                      <a:pt x="164742" y="3614959"/>
                      <a:pt x="164807" y="406076"/>
                      <a:pt x="164807" y="394989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id="263" name="Google Shape;263;p22"/>
              <p:cNvPicPr preferRelativeResize="0"/>
              <p:nvPr/>
            </p:nvPicPr>
            <p:blipFill rotWithShape="1">
              <a:blip r:embed="rId2">
                <a:alphaModFix/>
              </a:blip>
              <a:srcRect/>
              <a:stretch/>
            </p:blipFill>
            <p:spPr>
              <a:xfrm>
                <a:off x="533400" y="152400"/>
                <a:ext cx="318597" cy="4838699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264" name="Google Shape;264;p22"/>
            <p:cNvGrpSpPr/>
            <p:nvPr/>
          </p:nvGrpSpPr>
          <p:grpSpPr>
            <a:xfrm flipH="1">
              <a:off x="2231244" y="4335120"/>
              <a:ext cx="267048" cy="4055797"/>
              <a:chOff x="685800" y="152400"/>
              <a:chExt cx="318597" cy="4838699"/>
            </a:xfrm>
          </p:grpSpPr>
          <p:sp>
            <p:nvSpPr>
              <p:cNvPr id="265" name="Google Shape;265;p22"/>
              <p:cNvSpPr/>
              <p:nvPr/>
            </p:nvSpPr>
            <p:spPr>
              <a:xfrm>
                <a:off x="690143" y="158450"/>
                <a:ext cx="215896" cy="4770665"/>
              </a:xfrm>
              <a:custGeom>
                <a:avLst/>
                <a:gdLst/>
                <a:ahLst/>
                <a:cxnLst/>
                <a:rect l="l" t="t" r="r" b="b"/>
                <a:pathLst>
                  <a:path w="164806" h="3641729" extrusionOk="0">
                    <a:moveTo>
                      <a:pt x="164807" y="394989"/>
                    </a:moveTo>
                    <a:cubicBezTo>
                      <a:pt x="156185" y="351574"/>
                      <a:pt x="93171" y="32822"/>
                      <a:pt x="88053" y="7536"/>
                    </a:cubicBezTo>
                    <a:cubicBezTo>
                      <a:pt x="87620" y="5242"/>
                      <a:pt x="87006" y="2988"/>
                      <a:pt x="86219" y="798"/>
                    </a:cubicBezTo>
                    <a:cubicBezTo>
                      <a:pt x="85017" y="-2343"/>
                      <a:pt x="77441" y="4604"/>
                      <a:pt x="76836" y="7526"/>
                    </a:cubicBezTo>
                    <a:cubicBezTo>
                      <a:pt x="71773" y="32822"/>
                      <a:pt x="8686" y="347473"/>
                      <a:pt x="0" y="391002"/>
                    </a:cubicBezTo>
                    <a:cubicBezTo>
                      <a:pt x="0" y="400985"/>
                      <a:pt x="294" y="3614959"/>
                      <a:pt x="294" y="3614959"/>
                    </a:cubicBezTo>
                    <a:cubicBezTo>
                      <a:pt x="294" y="3628282"/>
                      <a:pt x="37358" y="3641729"/>
                      <a:pt x="82403" y="3641729"/>
                    </a:cubicBezTo>
                    <a:cubicBezTo>
                      <a:pt x="127448" y="3641729"/>
                      <a:pt x="164531" y="3628292"/>
                      <a:pt x="164531" y="3614959"/>
                    </a:cubicBezTo>
                    <a:lnTo>
                      <a:pt x="164742" y="3614959"/>
                    </a:lnTo>
                    <a:cubicBezTo>
                      <a:pt x="164742" y="3614959"/>
                      <a:pt x="164807" y="406076"/>
                      <a:pt x="164807" y="394989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id="266" name="Google Shape;266;p22"/>
              <p:cNvPicPr preferRelativeResize="0"/>
              <p:nvPr/>
            </p:nvPicPr>
            <p:blipFill rotWithShape="1">
              <a:blip r:embed="rId2">
                <a:alphaModFix/>
              </a:blip>
              <a:srcRect/>
              <a:stretch/>
            </p:blipFill>
            <p:spPr>
              <a:xfrm>
                <a:off x="685800" y="152400"/>
                <a:ext cx="318597" cy="4838699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267" name="Google Shape;267;p22"/>
            <p:cNvGrpSpPr/>
            <p:nvPr/>
          </p:nvGrpSpPr>
          <p:grpSpPr>
            <a:xfrm flipH="1">
              <a:off x="2047127" y="4335120"/>
              <a:ext cx="267048" cy="4055797"/>
              <a:chOff x="838200" y="152400"/>
              <a:chExt cx="318597" cy="4838699"/>
            </a:xfrm>
          </p:grpSpPr>
          <p:sp>
            <p:nvSpPr>
              <p:cNvPr id="268" name="Google Shape;268;p22"/>
              <p:cNvSpPr/>
              <p:nvPr/>
            </p:nvSpPr>
            <p:spPr>
              <a:xfrm>
                <a:off x="842543" y="158450"/>
                <a:ext cx="215896" cy="4770665"/>
              </a:xfrm>
              <a:custGeom>
                <a:avLst/>
                <a:gdLst/>
                <a:ahLst/>
                <a:cxnLst/>
                <a:rect l="l" t="t" r="r" b="b"/>
                <a:pathLst>
                  <a:path w="164806" h="3641729" extrusionOk="0">
                    <a:moveTo>
                      <a:pt x="164807" y="394989"/>
                    </a:moveTo>
                    <a:cubicBezTo>
                      <a:pt x="156185" y="351574"/>
                      <a:pt x="93171" y="32822"/>
                      <a:pt x="88053" y="7536"/>
                    </a:cubicBezTo>
                    <a:cubicBezTo>
                      <a:pt x="87620" y="5242"/>
                      <a:pt x="87006" y="2988"/>
                      <a:pt x="86219" y="798"/>
                    </a:cubicBezTo>
                    <a:cubicBezTo>
                      <a:pt x="85017" y="-2343"/>
                      <a:pt x="77441" y="4604"/>
                      <a:pt x="76836" y="7526"/>
                    </a:cubicBezTo>
                    <a:cubicBezTo>
                      <a:pt x="71773" y="32822"/>
                      <a:pt x="8686" y="347473"/>
                      <a:pt x="0" y="391002"/>
                    </a:cubicBezTo>
                    <a:cubicBezTo>
                      <a:pt x="0" y="400985"/>
                      <a:pt x="294" y="3614959"/>
                      <a:pt x="294" y="3614959"/>
                    </a:cubicBezTo>
                    <a:cubicBezTo>
                      <a:pt x="294" y="3628282"/>
                      <a:pt x="37358" y="3641729"/>
                      <a:pt x="82403" y="3641729"/>
                    </a:cubicBezTo>
                    <a:cubicBezTo>
                      <a:pt x="127448" y="3641729"/>
                      <a:pt x="164531" y="3628292"/>
                      <a:pt x="164531" y="3614959"/>
                    </a:cubicBezTo>
                    <a:lnTo>
                      <a:pt x="164742" y="3614959"/>
                    </a:lnTo>
                    <a:cubicBezTo>
                      <a:pt x="164742" y="3614959"/>
                      <a:pt x="164807" y="406076"/>
                      <a:pt x="164807" y="394989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id="269" name="Google Shape;269;p22"/>
              <p:cNvPicPr preferRelativeResize="0"/>
              <p:nvPr/>
            </p:nvPicPr>
            <p:blipFill rotWithShape="1">
              <a:blip r:embed="rId2">
                <a:alphaModFix/>
              </a:blip>
              <a:srcRect/>
              <a:stretch/>
            </p:blipFill>
            <p:spPr>
              <a:xfrm>
                <a:off x="838200" y="152400"/>
                <a:ext cx="318597" cy="4838699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270" name="Google Shape;270;p22"/>
            <p:cNvGrpSpPr/>
            <p:nvPr/>
          </p:nvGrpSpPr>
          <p:grpSpPr>
            <a:xfrm flipH="1">
              <a:off x="1863009" y="4335120"/>
              <a:ext cx="267048" cy="4055797"/>
              <a:chOff x="990600" y="152400"/>
              <a:chExt cx="318597" cy="4838699"/>
            </a:xfrm>
          </p:grpSpPr>
          <p:sp>
            <p:nvSpPr>
              <p:cNvPr id="271" name="Google Shape;271;p22"/>
              <p:cNvSpPr/>
              <p:nvPr/>
            </p:nvSpPr>
            <p:spPr>
              <a:xfrm>
                <a:off x="994943" y="158450"/>
                <a:ext cx="215896" cy="4770665"/>
              </a:xfrm>
              <a:custGeom>
                <a:avLst/>
                <a:gdLst/>
                <a:ahLst/>
                <a:cxnLst/>
                <a:rect l="l" t="t" r="r" b="b"/>
                <a:pathLst>
                  <a:path w="164806" h="3641729" extrusionOk="0">
                    <a:moveTo>
                      <a:pt x="164807" y="394989"/>
                    </a:moveTo>
                    <a:cubicBezTo>
                      <a:pt x="156185" y="351574"/>
                      <a:pt x="93171" y="32822"/>
                      <a:pt x="88053" y="7536"/>
                    </a:cubicBezTo>
                    <a:cubicBezTo>
                      <a:pt x="87620" y="5242"/>
                      <a:pt x="87006" y="2988"/>
                      <a:pt x="86219" y="798"/>
                    </a:cubicBezTo>
                    <a:cubicBezTo>
                      <a:pt x="85017" y="-2343"/>
                      <a:pt x="77441" y="4604"/>
                      <a:pt x="76836" y="7526"/>
                    </a:cubicBezTo>
                    <a:cubicBezTo>
                      <a:pt x="71773" y="32822"/>
                      <a:pt x="8686" y="347473"/>
                      <a:pt x="0" y="391002"/>
                    </a:cubicBezTo>
                    <a:cubicBezTo>
                      <a:pt x="0" y="400985"/>
                      <a:pt x="294" y="3614959"/>
                      <a:pt x="294" y="3614959"/>
                    </a:cubicBezTo>
                    <a:cubicBezTo>
                      <a:pt x="294" y="3628282"/>
                      <a:pt x="37358" y="3641729"/>
                      <a:pt x="82403" y="3641729"/>
                    </a:cubicBezTo>
                    <a:cubicBezTo>
                      <a:pt x="127448" y="3641729"/>
                      <a:pt x="164531" y="3628292"/>
                      <a:pt x="164531" y="3614959"/>
                    </a:cubicBezTo>
                    <a:lnTo>
                      <a:pt x="164742" y="3614959"/>
                    </a:lnTo>
                    <a:cubicBezTo>
                      <a:pt x="164742" y="3614959"/>
                      <a:pt x="164807" y="406076"/>
                      <a:pt x="164807" y="394989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id="272" name="Google Shape;272;p22"/>
              <p:cNvPicPr preferRelativeResize="0"/>
              <p:nvPr/>
            </p:nvPicPr>
            <p:blipFill rotWithShape="1">
              <a:blip r:embed="rId2">
                <a:alphaModFix/>
              </a:blip>
              <a:srcRect/>
              <a:stretch/>
            </p:blipFill>
            <p:spPr>
              <a:xfrm>
                <a:off x="990600" y="152400"/>
                <a:ext cx="318597" cy="4838699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273" name="Google Shape;273;p22"/>
            <p:cNvGrpSpPr/>
            <p:nvPr/>
          </p:nvGrpSpPr>
          <p:grpSpPr>
            <a:xfrm flipH="1">
              <a:off x="1679037" y="4335120"/>
              <a:ext cx="267048" cy="4055797"/>
              <a:chOff x="3663063" y="152400"/>
              <a:chExt cx="318597" cy="4838699"/>
            </a:xfrm>
          </p:grpSpPr>
          <p:sp>
            <p:nvSpPr>
              <p:cNvPr id="274" name="Google Shape;274;p22"/>
              <p:cNvSpPr/>
              <p:nvPr/>
            </p:nvSpPr>
            <p:spPr>
              <a:xfrm>
                <a:off x="3667406" y="158450"/>
                <a:ext cx="215896" cy="4770665"/>
              </a:xfrm>
              <a:custGeom>
                <a:avLst/>
                <a:gdLst/>
                <a:ahLst/>
                <a:cxnLst/>
                <a:rect l="l" t="t" r="r" b="b"/>
                <a:pathLst>
                  <a:path w="164806" h="3641729" extrusionOk="0">
                    <a:moveTo>
                      <a:pt x="164807" y="394989"/>
                    </a:moveTo>
                    <a:cubicBezTo>
                      <a:pt x="156185" y="351574"/>
                      <a:pt x="93171" y="32822"/>
                      <a:pt x="88053" y="7536"/>
                    </a:cubicBezTo>
                    <a:cubicBezTo>
                      <a:pt x="87620" y="5242"/>
                      <a:pt x="87006" y="2988"/>
                      <a:pt x="86219" y="798"/>
                    </a:cubicBezTo>
                    <a:cubicBezTo>
                      <a:pt x="85017" y="-2343"/>
                      <a:pt x="77441" y="4604"/>
                      <a:pt x="76836" y="7526"/>
                    </a:cubicBezTo>
                    <a:cubicBezTo>
                      <a:pt x="71773" y="32822"/>
                      <a:pt x="8686" y="347473"/>
                      <a:pt x="0" y="391002"/>
                    </a:cubicBezTo>
                    <a:cubicBezTo>
                      <a:pt x="0" y="400985"/>
                      <a:pt x="294" y="3614959"/>
                      <a:pt x="294" y="3614959"/>
                    </a:cubicBezTo>
                    <a:cubicBezTo>
                      <a:pt x="294" y="3628282"/>
                      <a:pt x="37358" y="3641729"/>
                      <a:pt x="82403" y="3641729"/>
                    </a:cubicBezTo>
                    <a:cubicBezTo>
                      <a:pt x="127448" y="3641729"/>
                      <a:pt x="164531" y="3628292"/>
                      <a:pt x="164531" y="3614959"/>
                    </a:cubicBezTo>
                    <a:lnTo>
                      <a:pt x="164742" y="3614959"/>
                    </a:lnTo>
                    <a:cubicBezTo>
                      <a:pt x="164742" y="3614959"/>
                      <a:pt x="164807" y="406076"/>
                      <a:pt x="164807" y="394989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id="275" name="Google Shape;275;p22"/>
              <p:cNvPicPr preferRelativeResize="0"/>
              <p:nvPr/>
            </p:nvPicPr>
            <p:blipFill rotWithShape="1">
              <a:blip r:embed="rId2">
                <a:alphaModFix/>
              </a:blip>
              <a:srcRect/>
              <a:stretch/>
            </p:blipFill>
            <p:spPr>
              <a:xfrm>
                <a:off x="3663063" y="152400"/>
                <a:ext cx="318597" cy="4838699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276" name="Google Shape;276;p22"/>
            <p:cNvGrpSpPr/>
            <p:nvPr/>
          </p:nvGrpSpPr>
          <p:grpSpPr>
            <a:xfrm flipH="1">
              <a:off x="1494773" y="4335120"/>
              <a:ext cx="267048" cy="4055797"/>
              <a:chOff x="1295400" y="152400"/>
              <a:chExt cx="318597" cy="4838699"/>
            </a:xfrm>
          </p:grpSpPr>
          <p:sp>
            <p:nvSpPr>
              <p:cNvPr id="277" name="Google Shape;277;p22"/>
              <p:cNvSpPr/>
              <p:nvPr/>
            </p:nvSpPr>
            <p:spPr>
              <a:xfrm>
                <a:off x="1299743" y="158450"/>
                <a:ext cx="215896" cy="4770665"/>
              </a:xfrm>
              <a:custGeom>
                <a:avLst/>
                <a:gdLst/>
                <a:ahLst/>
                <a:cxnLst/>
                <a:rect l="l" t="t" r="r" b="b"/>
                <a:pathLst>
                  <a:path w="164806" h="3641729" extrusionOk="0">
                    <a:moveTo>
                      <a:pt x="164807" y="394989"/>
                    </a:moveTo>
                    <a:cubicBezTo>
                      <a:pt x="156185" y="351574"/>
                      <a:pt x="93171" y="32822"/>
                      <a:pt x="88053" y="7536"/>
                    </a:cubicBezTo>
                    <a:cubicBezTo>
                      <a:pt x="87620" y="5242"/>
                      <a:pt x="87006" y="2988"/>
                      <a:pt x="86219" y="798"/>
                    </a:cubicBezTo>
                    <a:cubicBezTo>
                      <a:pt x="85017" y="-2343"/>
                      <a:pt x="77441" y="4604"/>
                      <a:pt x="76836" y="7526"/>
                    </a:cubicBezTo>
                    <a:cubicBezTo>
                      <a:pt x="71773" y="32822"/>
                      <a:pt x="8686" y="347473"/>
                      <a:pt x="0" y="391002"/>
                    </a:cubicBezTo>
                    <a:cubicBezTo>
                      <a:pt x="0" y="400985"/>
                      <a:pt x="294" y="3614959"/>
                      <a:pt x="294" y="3614959"/>
                    </a:cubicBezTo>
                    <a:cubicBezTo>
                      <a:pt x="294" y="3628282"/>
                      <a:pt x="37358" y="3641729"/>
                      <a:pt x="82403" y="3641729"/>
                    </a:cubicBezTo>
                    <a:cubicBezTo>
                      <a:pt x="127448" y="3641729"/>
                      <a:pt x="164531" y="3628292"/>
                      <a:pt x="164531" y="3614959"/>
                    </a:cubicBezTo>
                    <a:lnTo>
                      <a:pt x="164742" y="3614959"/>
                    </a:lnTo>
                    <a:cubicBezTo>
                      <a:pt x="164742" y="3614959"/>
                      <a:pt x="164807" y="406076"/>
                      <a:pt x="164807" y="394989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id="278" name="Google Shape;278;p22"/>
              <p:cNvPicPr preferRelativeResize="0"/>
              <p:nvPr/>
            </p:nvPicPr>
            <p:blipFill rotWithShape="1">
              <a:blip r:embed="rId2">
                <a:alphaModFix/>
              </a:blip>
              <a:srcRect/>
              <a:stretch/>
            </p:blipFill>
            <p:spPr>
              <a:xfrm>
                <a:off x="1295400" y="152400"/>
                <a:ext cx="318597" cy="4838699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3 columns">
  <p:cSld name="TITLE_AND_TWO_COLUMNS_1">
    <p:spTree>
      <p:nvGrpSpPr>
        <p:cNvPr id="1" name="Shape 2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Google Shape;280;p17"/>
          <p:cNvSpPr txBox="1">
            <a:spLocks noGrp="1"/>
          </p:cNvSpPr>
          <p:nvPr>
            <p:ph type="title"/>
          </p:nvPr>
        </p:nvSpPr>
        <p:spPr>
          <a:xfrm>
            <a:off x="829000" y="526700"/>
            <a:ext cx="6902100" cy="46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81" name="Google Shape;281;p17"/>
          <p:cNvSpPr txBox="1">
            <a:spLocks noGrp="1"/>
          </p:cNvSpPr>
          <p:nvPr>
            <p:ph type="body" idx="1"/>
          </p:nvPr>
        </p:nvSpPr>
        <p:spPr>
          <a:xfrm>
            <a:off x="829000" y="1352550"/>
            <a:ext cx="2044500" cy="342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429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800"/>
              <a:buChar char="✘"/>
              <a:defRPr sz="1800"/>
            </a:lvl1pPr>
            <a:lvl2pPr marL="914400" lvl="1" indent="-3429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Char char="-"/>
              <a:defRPr sz="1800"/>
            </a:lvl2pPr>
            <a:lvl3pPr marL="1371600" lvl="2" indent="-3429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Char char="-"/>
              <a:defRPr sz="1800"/>
            </a:lvl3pPr>
            <a:lvl4pPr marL="1828800" lvl="3" indent="-3429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Char char="●"/>
              <a:defRPr sz="1800"/>
            </a:lvl4pPr>
            <a:lvl5pPr marL="2286000" lvl="4" indent="-3429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Char char="○"/>
              <a:defRPr sz="1800"/>
            </a:lvl5pPr>
            <a:lvl6pPr marL="2743200" lvl="5" indent="-3429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Char char="■"/>
              <a:defRPr sz="1800"/>
            </a:lvl6pPr>
            <a:lvl7pPr marL="3200400" lvl="6" indent="-3429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Char char="●"/>
              <a:defRPr sz="1800"/>
            </a:lvl7pPr>
            <a:lvl8pPr marL="3657600" lvl="7" indent="-3429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Char char="○"/>
              <a:defRPr sz="1800"/>
            </a:lvl8pPr>
            <a:lvl9pPr marL="4114800" lvl="8" indent="-342900" algn="l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SzPts val="1800"/>
              <a:buChar char="■"/>
              <a:defRPr sz="1800"/>
            </a:lvl9pPr>
          </a:lstStyle>
          <a:p>
            <a:endParaRPr/>
          </a:p>
        </p:txBody>
      </p:sp>
      <p:sp>
        <p:nvSpPr>
          <p:cNvPr id="282" name="Google Shape;282;p17"/>
          <p:cNvSpPr txBox="1">
            <a:spLocks noGrp="1"/>
          </p:cNvSpPr>
          <p:nvPr>
            <p:ph type="body" idx="2"/>
          </p:nvPr>
        </p:nvSpPr>
        <p:spPr>
          <a:xfrm>
            <a:off x="3257803" y="1352550"/>
            <a:ext cx="2044500" cy="342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429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800"/>
              <a:buChar char="✘"/>
              <a:defRPr sz="1800"/>
            </a:lvl1pPr>
            <a:lvl2pPr marL="914400" lvl="1" indent="-3429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Char char="-"/>
              <a:defRPr sz="1800"/>
            </a:lvl2pPr>
            <a:lvl3pPr marL="1371600" lvl="2" indent="-3429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Char char="-"/>
              <a:defRPr sz="1800"/>
            </a:lvl3pPr>
            <a:lvl4pPr marL="1828800" lvl="3" indent="-3429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Char char="●"/>
              <a:defRPr sz="1800"/>
            </a:lvl4pPr>
            <a:lvl5pPr marL="2286000" lvl="4" indent="-3429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Char char="○"/>
              <a:defRPr sz="1800"/>
            </a:lvl5pPr>
            <a:lvl6pPr marL="2743200" lvl="5" indent="-3429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Char char="■"/>
              <a:defRPr sz="1800"/>
            </a:lvl6pPr>
            <a:lvl7pPr marL="3200400" lvl="6" indent="-3429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Char char="●"/>
              <a:defRPr sz="1800"/>
            </a:lvl7pPr>
            <a:lvl8pPr marL="3657600" lvl="7" indent="-3429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Char char="○"/>
              <a:defRPr sz="1800"/>
            </a:lvl8pPr>
            <a:lvl9pPr marL="4114800" lvl="8" indent="-342900" algn="l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SzPts val="1800"/>
              <a:buChar char="■"/>
              <a:defRPr sz="1800"/>
            </a:lvl9pPr>
          </a:lstStyle>
          <a:p>
            <a:endParaRPr/>
          </a:p>
        </p:txBody>
      </p:sp>
      <p:sp>
        <p:nvSpPr>
          <p:cNvPr id="283" name="Google Shape;283;p17"/>
          <p:cNvSpPr txBox="1">
            <a:spLocks noGrp="1"/>
          </p:cNvSpPr>
          <p:nvPr>
            <p:ph type="body" idx="3"/>
          </p:nvPr>
        </p:nvSpPr>
        <p:spPr>
          <a:xfrm>
            <a:off x="5686607" y="1352550"/>
            <a:ext cx="2044500" cy="342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429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800"/>
              <a:buChar char="✘"/>
              <a:defRPr sz="1800"/>
            </a:lvl1pPr>
            <a:lvl2pPr marL="914400" lvl="1" indent="-3429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Char char="-"/>
              <a:defRPr sz="1800"/>
            </a:lvl2pPr>
            <a:lvl3pPr marL="1371600" lvl="2" indent="-3429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Char char="-"/>
              <a:defRPr sz="1800"/>
            </a:lvl3pPr>
            <a:lvl4pPr marL="1828800" lvl="3" indent="-3429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Char char="●"/>
              <a:defRPr sz="1800"/>
            </a:lvl4pPr>
            <a:lvl5pPr marL="2286000" lvl="4" indent="-3429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Char char="○"/>
              <a:defRPr sz="1800"/>
            </a:lvl5pPr>
            <a:lvl6pPr marL="2743200" lvl="5" indent="-3429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Char char="■"/>
              <a:defRPr sz="1800"/>
            </a:lvl6pPr>
            <a:lvl7pPr marL="3200400" lvl="6" indent="-3429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Char char="●"/>
              <a:defRPr sz="1800"/>
            </a:lvl7pPr>
            <a:lvl8pPr marL="3657600" lvl="7" indent="-3429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Char char="○"/>
              <a:defRPr sz="1800"/>
            </a:lvl8pPr>
            <a:lvl9pPr marL="4114800" lvl="8" indent="-342900" algn="l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SzPts val="1800"/>
              <a:buChar char="■"/>
              <a:defRPr sz="1800"/>
            </a:lvl9pPr>
          </a:lstStyle>
          <a:p>
            <a:endParaRPr/>
          </a:p>
        </p:txBody>
      </p:sp>
      <p:sp>
        <p:nvSpPr>
          <p:cNvPr id="284" name="Google Shape;284;p17"/>
          <p:cNvSpPr txBox="1">
            <a:spLocks noGrp="1"/>
          </p:cNvSpPr>
          <p:nvPr>
            <p:ph type="sldNum" idx="12"/>
          </p:nvPr>
        </p:nvSpPr>
        <p:spPr>
          <a:xfrm>
            <a:off x="8665029" y="127279"/>
            <a:ext cx="326700" cy="2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Mali SemiBold"/>
                <a:ea typeface="Mali SemiBold"/>
                <a:cs typeface="Mali SemiBold"/>
                <a:sym typeface="Mali SemiBold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Mali SemiBold"/>
                <a:ea typeface="Mali SemiBold"/>
                <a:cs typeface="Mali SemiBold"/>
                <a:sym typeface="Mali SemiBold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Mali SemiBold"/>
                <a:ea typeface="Mali SemiBold"/>
                <a:cs typeface="Mali SemiBold"/>
                <a:sym typeface="Mali SemiBold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Mali SemiBold"/>
                <a:ea typeface="Mali SemiBold"/>
                <a:cs typeface="Mali SemiBold"/>
                <a:sym typeface="Mali SemiBold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Mali SemiBold"/>
                <a:ea typeface="Mali SemiBold"/>
                <a:cs typeface="Mali SemiBold"/>
                <a:sym typeface="Mali SemiBold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Mali SemiBold"/>
                <a:ea typeface="Mali SemiBold"/>
                <a:cs typeface="Mali SemiBold"/>
                <a:sym typeface="Mali SemiBold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Mali SemiBold"/>
                <a:ea typeface="Mali SemiBold"/>
                <a:cs typeface="Mali SemiBold"/>
                <a:sym typeface="Mali SemiBold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Mali SemiBold"/>
                <a:ea typeface="Mali SemiBold"/>
                <a:cs typeface="Mali SemiBold"/>
                <a:sym typeface="Mali SemiBold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Mali SemiBold"/>
                <a:ea typeface="Mali SemiBold"/>
                <a:cs typeface="Mali SemiBold"/>
                <a:sym typeface="Mali SemiBold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grpSp>
        <p:nvGrpSpPr>
          <p:cNvPr id="285" name="Google Shape;285;p17"/>
          <p:cNvGrpSpPr/>
          <p:nvPr/>
        </p:nvGrpSpPr>
        <p:grpSpPr>
          <a:xfrm>
            <a:off x="8004405" y="417297"/>
            <a:ext cx="3529549" cy="4525764"/>
            <a:chOff x="8004405" y="372498"/>
            <a:chExt cx="3529549" cy="4525764"/>
          </a:xfrm>
        </p:grpSpPr>
        <p:grpSp>
          <p:nvGrpSpPr>
            <p:cNvPr id="286" name="Google Shape;286;p17"/>
            <p:cNvGrpSpPr/>
            <p:nvPr/>
          </p:nvGrpSpPr>
          <p:grpSpPr>
            <a:xfrm rot="-5400000" flipH="1">
              <a:off x="8541351" y="-164449"/>
              <a:ext cx="2227938" cy="3301831"/>
              <a:chOff x="3485371" y="1424851"/>
              <a:chExt cx="5318543" cy="7882145"/>
            </a:xfrm>
          </p:grpSpPr>
          <p:grpSp>
            <p:nvGrpSpPr>
              <p:cNvPr id="287" name="Google Shape;287;p17"/>
              <p:cNvGrpSpPr/>
              <p:nvPr/>
            </p:nvGrpSpPr>
            <p:grpSpPr>
              <a:xfrm>
                <a:off x="3485371" y="1958251"/>
                <a:ext cx="468816" cy="7120145"/>
                <a:chOff x="1447800" y="152400"/>
                <a:chExt cx="318597" cy="4838699"/>
              </a:xfrm>
            </p:grpSpPr>
            <p:sp>
              <p:nvSpPr>
                <p:cNvPr id="288" name="Google Shape;288;p17"/>
                <p:cNvSpPr/>
                <p:nvPr/>
              </p:nvSpPr>
              <p:spPr>
                <a:xfrm>
                  <a:off x="1452143" y="158450"/>
                  <a:ext cx="215896" cy="477066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4806" h="3641729" extrusionOk="0">
                      <a:moveTo>
                        <a:pt x="164807" y="394989"/>
                      </a:moveTo>
                      <a:cubicBezTo>
                        <a:pt x="156185" y="351574"/>
                        <a:pt x="93171" y="32822"/>
                        <a:pt x="88053" y="7536"/>
                      </a:cubicBezTo>
                      <a:cubicBezTo>
                        <a:pt x="87620" y="5242"/>
                        <a:pt x="87006" y="2988"/>
                        <a:pt x="86219" y="798"/>
                      </a:cubicBezTo>
                      <a:cubicBezTo>
                        <a:pt x="85017" y="-2343"/>
                        <a:pt x="77441" y="4604"/>
                        <a:pt x="76836" y="7526"/>
                      </a:cubicBezTo>
                      <a:cubicBezTo>
                        <a:pt x="71773" y="32822"/>
                        <a:pt x="8686" y="347473"/>
                        <a:pt x="0" y="391002"/>
                      </a:cubicBezTo>
                      <a:cubicBezTo>
                        <a:pt x="0" y="400985"/>
                        <a:pt x="294" y="3614959"/>
                        <a:pt x="294" y="3614959"/>
                      </a:cubicBezTo>
                      <a:cubicBezTo>
                        <a:pt x="294" y="3628282"/>
                        <a:pt x="37358" y="3641729"/>
                        <a:pt x="82403" y="3641729"/>
                      </a:cubicBezTo>
                      <a:cubicBezTo>
                        <a:pt x="127448" y="3641729"/>
                        <a:pt x="164531" y="3628292"/>
                        <a:pt x="164531" y="3614959"/>
                      </a:cubicBezTo>
                      <a:lnTo>
                        <a:pt x="164742" y="3614959"/>
                      </a:lnTo>
                      <a:cubicBezTo>
                        <a:pt x="164742" y="3614959"/>
                        <a:pt x="164807" y="406076"/>
                        <a:pt x="164807" y="394989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pic>
              <p:nvPicPr>
                <p:cNvPr id="289" name="Google Shape;289;p17"/>
                <p:cNvPicPr preferRelativeResize="0"/>
                <p:nvPr/>
              </p:nvPicPr>
              <p:blipFill rotWithShape="1">
                <a:blip r:embed="rId2">
                  <a:alphaModFix/>
                </a:blip>
                <a:srcRect/>
                <a:stretch/>
              </p:blipFill>
              <p:spPr>
                <a:xfrm>
                  <a:off x="1447800" y="152400"/>
                  <a:ext cx="318597" cy="4838699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  <p:grpSp>
            <p:nvGrpSpPr>
              <p:cNvPr id="290" name="Google Shape;290;p17"/>
              <p:cNvGrpSpPr/>
              <p:nvPr/>
            </p:nvGrpSpPr>
            <p:grpSpPr>
              <a:xfrm>
                <a:off x="3808592" y="1577251"/>
                <a:ext cx="468816" cy="7120145"/>
                <a:chOff x="1600200" y="152400"/>
                <a:chExt cx="318597" cy="4838699"/>
              </a:xfrm>
            </p:grpSpPr>
            <p:sp>
              <p:nvSpPr>
                <p:cNvPr id="291" name="Google Shape;291;p17"/>
                <p:cNvSpPr/>
                <p:nvPr/>
              </p:nvSpPr>
              <p:spPr>
                <a:xfrm>
                  <a:off x="1604543" y="158450"/>
                  <a:ext cx="215896" cy="477066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4806" h="3641729" extrusionOk="0">
                      <a:moveTo>
                        <a:pt x="164807" y="394989"/>
                      </a:moveTo>
                      <a:cubicBezTo>
                        <a:pt x="156185" y="351574"/>
                        <a:pt x="93171" y="32822"/>
                        <a:pt x="88053" y="7536"/>
                      </a:cubicBezTo>
                      <a:cubicBezTo>
                        <a:pt x="87620" y="5242"/>
                        <a:pt x="87006" y="2988"/>
                        <a:pt x="86219" y="798"/>
                      </a:cubicBezTo>
                      <a:cubicBezTo>
                        <a:pt x="85017" y="-2343"/>
                        <a:pt x="77441" y="4604"/>
                        <a:pt x="76836" y="7526"/>
                      </a:cubicBezTo>
                      <a:cubicBezTo>
                        <a:pt x="71773" y="32822"/>
                        <a:pt x="8686" y="347473"/>
                        <a:pt x="0" y="391002"/>
                      </a:cubicBezTo>
                      <a:cubicBezTo>
                        <a:pt x="0" y="400985"/>
                        <a:pt x="294" y="3614959"/>
                        <a:pt x="294" y="3614959"/>
                      </a:cubicBezTo>
                      <a:cubicBezTo>
                        <a:pt x="294" y="3628282"/>
                        <a:pt x="37358" y="3641729"/>
                        <a:pt x="82403" y="3641729"/>
                      </a:cubicBezTo>
                      <a:cubicBezTo>
                        <a:pt x="127448" y="3641729"/>
                        <a:pt x="164531" y="3628292"/>
                        <a:pt x="164531" y="3614959"/>
                      </a:cubicBezTo>
                      <a:lnTo>
                        <a:pt x="164742" y="3614959"/>
                      </a:lnTo>
                      <a:cubicBezTo>
                        <a:pt x="164742" y="3614959"/>
                        <a:pt x="164807" y="406076"/>
                        <a:pt x="164807" y="394989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pic>
              <p:nvPicPr>
                <p:cNvPr id="292" name="Google Shape;292;p17"/>
                <p:cNvPicPr preferRelativeResize="0"/>
                <p:nvPr/>
              </p:nvPicPr>
              <p:blipFill rotWithShape="1">
                <a:blip r:embed="rId2">
                  <a:alphaModFix/>
                </a:blip>
                <a:srcRect/>
                <a:stretch/>
              </p:blipFill>
              <p:spPr>
                <a:xfrm>
                  <a:off x="1600200" y="152400"/>
                  <a:ext cx="318597" cy="4838699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  <p:grpSp>
            <p:nvGrpSpPr>
              <p:cNvPr id="293" name="Google Shape;293;p17"/>
              <p:cNvGrpSpPr/>
              <p:nvPr/>
            </p:nvGrpSpPr>
            <p:grpSpPr>
              <a:xfrm>
                <a:off x="4131812" y="2186851"/>
                <a:ext cx="468816" cy="7120145"/>
                <a:chOff x="533400" y="152400"/>
                <a:chExt cx="318597" cy="4838699"/>
              </a:xfrm>
            </p:grpSpPr>
            <p:sp>
              <p:nvSpPr>
                <p:cNvPr id="294" name="Google Shape;294;p17"/>
                <p:cNvSpPr/>
                <p:nvPr/>
              </p:nvSpPr>
              <p:spPr>
                <a:xfrm>
                  <a:off x="537743" y="158450"/>
                  <a:ext cx="215896" cy="477066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4806" h="3641729" extrusionOk="0">
                      <a:moveTo>
                        <a:pt x="164807" y="394989"/>
                      </a:moveTo>
                      <a:cubicBezTo>
                        <a:pt x="156185" y="351574"/>
                        <a:pt x="93171" y="32822"/>
                        <a:pt x="88053" y="7536"/>
                      </a:cubicBezTo>
                      <a:cubicBezTo>
                        <a:pt x="87620" y="5242"/>
                        <a:pt x="87006" y="2988"/>
                        <a:pt x="86219" y="798"/>
                      </a:cubicBezTo>
                      <a:cubicBezTo>
                        <a:pt x="85017" y="-2343"/>
                        <a:pt x="77441" y="4604"/>
                        <a:pt x="76836" y="7526"/>
                      </a:cubicBezTo>
                      <a:cubicBezTo>
                        <a:pt x="71773" y="32822"/>
                        <a:pt x="8686" y="347473"/>
                        <a:pt x="0" y="391002"/>
                      </a:cubicBezTo>
                      <a:cubicBezTo>
                        <a:pt x="0" y="400985"/>
                        <a:pt x="294" y="3614959"/>
                        <a:pt x="294" y="3614959"/>
                      </a:cubicBezTo>
                      <a:cubicBezTo>
                        <a:pt x="294" y="3628282"/>
                        <a:pt x="37358" y="3641729"/>
                        <a:pt x="82403" y="3641729"/>
                      </a:cubicBezTo>
                      <a:cubicBezTo>
                        <a:pt x="127448" y="3641729"/>
                        <a:pt x="164531" y="3628292"/>
                        <a:pt x="164531" y="3614959"/>
                      </a:cubicBezTo>
                      <a:lnTo>
                        <a:pt x="164742" y="3614959"/>
                      </a:lnTo>
                      <a:cubicBezTo>
                        <a:pt x="164742" y="3614959"/>
                        <a:pt x="164807" y="406076"/>
                        <a:pt x="164807" y="394989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pic>
              <p:nvPicPr>
                <p:cNvPr id="295" name="Google Shape;295;p17"/>
                <p:cNvPicPr preferRelativeResize="0"/>
                <p:nvPr/>
              </p:nvPicPr>
              <p:blipFill rotWithShape="1">
                <a:blip r:embed="rId2">
                  <a:alphaModFix/>
                </a:blip>
                <a:srcRect/>
                <a:stretch/>
              </p:blipFill>
              <p:spPr>
                <a:xfrm>
                  <a:off x="533400" y="152400"/>
                  <a:ext cx="318597" cy="4838699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  <p:grpSp>
            <p:nvGrpSpPr>
              <p:cNvPr id="296" name="Google Shape;296;p17"/>
              <p:cNvGrpSpPr/>
              <p:nvPr/>
            </p:nvGrpSpPr>
            <p:grpSpPr>
              <a:xfrm>
                <a:off x="4455033" y="1729651"/>
                <a:ext cx="468816" cy="7120145"/>
                <a:chOff x="685800" y="152400"/>
                <a:chExt cx="318597" cy="4838699"/>
              </a:xfrm>
            </p:grpSpPr>
            <p:sp>
              <p:nvSpPr>
                <p:cNvPr id="297" name="Google Shape;297;p17"/>
                <p:cNvSpPr/>
                <p:nvPr/>
              </p:nvSpPr>
              <p:spPr>
                <a:xfrm>
                  <a:off x="690143" y="158450"/>
                  <a:ext cx="215896" cy="477066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4806" h="3641729" extrusionOk="0">
                      <a:moveTo>
                        <a:pt x="164807" y="394989"/>
                      </a:moveTo>
                      <a:cubicBezTo>
                        <a:pt x="156185" y="351574"/>
                        <a:pt x="93171" y="32822"/>
                        <a:pt x="88053" y="7536"/>
                      </a:cubicBezTo>
                      <a:cubicBezTo>
                        <a:pt x="87620" y="5242"/>
                        <a:pt x="87006" y="2988"/>
                        <a:pt x="86219" y="798"/>
                      </a:cubicBezTo>
                      <a:cubicBezTo>
                        <a:pt x="85017" y="-2343"/>
                        <a:pt x="77441" y="4604"/>
                        <a:pt x="76836" y="7526"/>
                      </a:cubicBezTo>
                      <a:cubicBezTo>
                        <a:pt x="71773" y="32822"/>
                        <a:pt x="8686" y="347473"/>
                        <a:pt x="0" y="391002"/>
                      </a:cubicBezTo>
                      <a:cubicBezTo>
                        <a:pt x="0" y="400985"/>
                        <a:pt x="294" y="3614959"/>
                        <a:pt x="294" y="3614959"/>
                      </a:cubicBezTo>
                      <a:cubicBezTo>
                        <a:pt x="294" y="3628282"/>
                        <a:pt x="37358" y="3641729"/>
                        <a:pt x="82403" y="3641729"/>
                      </a:cubicBezTo>
                      <a:cubicBezTo>
                        <a:pt x="127448" y="3641729"/>
                        <a:pt x="164531" y="3628292"/>
                        <a:pt x="164531" y="3614959"/>
                      </a:cubicBezTo>
                      <a:lnTo>
                        <a:pt x="164742" y="3614959"/>
                      </a:lnTo>
                      <a:cubicBezTo>
                        <a:pt x="164742" y="3614959"/>
                        <a:pt x="164807" y="406076"/>
                        <a:pt x="164807" y="394989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pic>
              <p:nvPicPr>
                <p:cNvPr id="298" name="Google Shape;298;p17"/>
                <p:cNvPicPr preferRelativeResize="0"/>
                <p:nvPr/>
              </p:nvPicPr>
              <p:blipFill rotWithShape="1">
                <a:blip r:embed="rId2">
                  <a:alphaModFix/>
                </a:blip>
                <a:srcRect/>
                <a:stretch/>
              </p:blipFill>
              <p:spPr>
                <a:xfrm>
                  <a:off x="685800" y="152400"/>
                  <a:ext cx="318597" cy="4838699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  <p:grpSp>
            <p:nvGrpSpPr>
              <p:cNvPr id="299" name="Google Shape;299;p17"/>
              <p:cNvGrpSpPr/>
              <p:nvPr/>
            </p:nvGrpSpPr>
            <p:grpSpPr>
              <a:xfrm>
                <a:off x="4778254" y="1424851"/>
                <a:ext cx="468816" cy="7120145"/>
                <a:chOff x="838200" y="152400"/>
                <a:chExt cx="318597" cy="4838699"/>
              </a:xfrm>
            </p:grpSpPr>
            <p:sp>
              <p:nvSpPr>
                <p:cNvPr id="300" name="Google Shape;300;p17"/>
                <p:cNvSpPr/>
                <p:nvPr/>
              </p:nvSpPr>
              <p:spPr>
                <a:xfrm>
                  <a:off x="842543" y="158450"/>
                  <a:ext cx="215896" cy="477066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4806" h="3641729" extrusionOk="0">
                      <a:moveTo>
                        <a:pt x="164807" y="394989"/>
                      </a:moveTo>
                      <a:cubicBezTo>
                        <a:pt x="156185" y="351574"/>
                        <a:pt x="93171" y="32822"/>
                        <a:pt x="88053" y="7536"/>
                      </a:cubicBezTo>
                      <a:cubicBezTo>
                        <a:pt x="87620" y="5242"/>
                        <a:pt x="87006" y="2988"/>
                        <a:pt x="86219" y="798"/>
                      </a:cubicBezTo>
                      <a:cubicBezTo>
                        <a:pt x="85017" y="-2343"/>
                        <a:pt x="77441" y="4604"/>
                        <a:pt x="76836" y="7526"/>
                      </a:cubicBezTo>
                      <a:cubicBezTo>
                        <a:pt x="71773" y="32822"/>
                        <a:pt x="8686" y="347473"/>
                        <a:pt x="0" y="391002"/>
                      </a:cubicBezTo>
                      <a:cubicBezTo>
                        <a:pt x="0" y="400985"/>
                        <a:pt x="294" y="3614959"/>
                        <a:pt x="294" y="3614959"/>
                      </a:cubicBezTo>
                      <a:cubicBezTo>
                        <a:pt x="294" y="3628282"/>
                        <a:pt x="37358" y="3641729"/>
                        <a:pt x="82403" y="3641729"/>
                      </a:cubicBezTo>
                      <a:cubicBezTo>
                        <a:pt x="127448" y="3641729"/>
                        <a:pt x="164531" y="3628292"/>
                        <a:pt x="164531" y="3614959"/>
                      </a:cubicBezTo>
                      <a:lnTo>
                        <a:pt x="164742" y="3614959"/>
                      </a:lnTo>
                      <a:cubicBezTo>
                        <a:pt x="164742" y="3614959"/>
                        <a:pt x="164807" y="406076"/>
                        <a:pt x="164807" y="394989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pic>
              <p:nvPicPr>
                <p:cNvPr id="301" name="Google Shape;301;p17"/>
                <p:cNvPicPr preferRelativeResize="0"/>
                <p:nvPr/>
              </p:nvPicPr>
              <p:blipFill rotWithShape="1">
                <a:blip r:embed="rId2">
                  <a:alphaModFix/>
                </a:blip>
                <a:srcRect/>
                <a:stretch/>
              </p:blipFill>
              <p:spPr>
                <a:xfrm>
                  <a:off x="838200" y="152400"/>
                  <a:ext cx="318597" cy="4838699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  <p:grpSp>
            <p:nvGrpSpPr>
              <p:cNvPr id="302" name="Google Shape;302;p17"/>
              <p:cNvGrpSpPr/>
              <p:nvPr/>
            </p:nvGrpSpPr>
            <p:grpSpPr>
              <a:xfrm>
                <a:off x="5101474" y="1882051"/>
                <a:ext cx="468816" cy="7120145"/>
                <a:chOff x="990600" y="152400"/>
                <a:chExt cx="318597" cy="4838699"/>
              </a:xfrm>
            </p:grpSpPr>
            <p:sp>
              <p:nvSpPr>
                <p:cNvPr id="303" name="Google Shape;303;p17"/>
                <p:cNvSpPr/>
                <p:nvPr/>
              </p:nvSpPr>
              <p:spPr>
                <a:xfrm>
                  <a:off x="994943" y="158450"/>
                  <a:ext cx="215896" cy="477066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4806" h="3641729" extrusionOk="0">
                      <a:moveTo>
                        <a:pt x="164807" y="394989"/>
                      </a:moveTo>
                      <a:cubicBezTo>
                        <a:pt x="156185" y="351574"/>
                        <a:pt x="93171" y="32822"/>
                        <a:pt x="88053" y="7536"/>
                      </a:cubicBezTo>
                      <a:cubicBezTo>
                        <a:pt x="87620" y="5242"/>
                        <a:pt x="87006" y="2988"/>
                        <a:pt x="86219" y="798"/>
                      </a:cubicBezTo>
                      <a:cubicBezTo>
                        <a:pt x="85017" y="-2343"/>
                        <a:pt x="77441" y="4604"/>
                        <a:pt x="76836" y="7526"/>
                      </a:cubicBezTo>
                      <a:cubicBezTo>
                        <a:pt x="71773" y="32822"/>
                        <a:pt x="8686" y="347473"/>
                        <a:pt x="0" y="391002"/>
                      </a:cubicBezTo>
                      <a:cubicBezTo>
                        <a:pt x="0" y="400985"/>
                        <a:pt x="294" y="3614959"/>
                        <a:pt x="294" y="3614959"/>
                      </a:cubicBezTo>
                      <a:cubicBezTo>
                        <a:pt x="294" y="3628282"/>
                        <a:pt x="37358" y="3641729"/>
                        <a:pt x="82403" y="3641729"/>
                      </a:cubicBezTo>
                      <a:cubicBezTo>
                        <a:pt x="127448" y="3641729"/>
                        <a:pt x="164531" y="3628292"/>
                        <a:pt x="164531" y="3614959"/>
                      </a:cubicBezTo>
                      <a:lnTo>
                        <a:pt x="164742" y="3614959"/>
                      </a:lnTo>
                      <a:cubicBezTo>
                        <a:pt x="164742" y="3614959"/>
                        <a:pt x="164807" y="406076"/>
                        <a:pt x="164807" y="394989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pic>
              <p:nvPicPr>
                <p:cNvPr id="304" name="Google Shape;304;p17"/>
                <p:cNvPicPr preferRelativeResize="0"/>
                <p:nvPr/>
              </p:nvPicPr>
              <p:blipFill rotWithShape="1">
                <a:blip r:embed="rId2">
                  <a:alphaModFix/>
                </a:blip>
                <a:srcRect/>
                <a:stretch/>
              </p:blipFill>
              <p:spPr>
                <a:xfrm>
                  <a:off x="990600" y="152400"/>
                  <a:ext cx="318597" cy="4838699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  <p:grpSp>
            <p:nvGrpSpPr>
              <p:cNvPr id="305" name="Google Shape;305;p17"/>
              <p:cNvGrpSpPr/>
              <p:nvPr/>
            </p:nvGrpSpPr>
            <p:grpSpPr>
              <a:xfrm>
                <a:off x="5424695" y="1729651"/>
                <a:ext cx="468816" cy="7120145"/>
                <a:chOff x="3663063" y="152400"/>
                <a:chExt cx="318597" cy="4838699"/>
              </a:xfrm>
            </p:grpSpPr>
            <p:sp>
              <p:nvSpPr>
                <p:cNvPr id="306" name="Google Shape;306;p17"/>
                <p:cNvSpPr/>
                <p:nvPr/>
              </p:nvSpPr>
              <p:spPr>
                <a:xfrm>
                  <a:off x="3667406" y="158450"/>
                  <a:ext cx="215896" cy="477066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4806" h="3641729" extrusionOk="0">
                      <a:moveTo>
                        <a:pt x="164807" y="394989"/>
                      </a:moveTo>
                      <a:cubicBezTo>
                        <a:pt x="156185" y="351574"/>
                        <a:pt x="93171" y="32822"/>
                        <a:pt x="88053" y="7536"/>
                      </a:cubicBezTo>
                      <a:cubicBezTo>
                        <a:pt x="87620" y="5242"/>
                        <a:pt x="87006" y="2988"/>
                        <a:pt x="86219" y="798"/>
                      </a:cubicBezTo>
                      <a:cubicBezTo>
                        <a:pt x="85017" y="-2343"/>
                        <a:pt x="77441" y="4604"/>
                        <a:pt x="76836" y="7526"/>
                      </a:cubicBezTo>
                      <a:cubicBezTo>
                        <a:pt x="71773" y="32822"/>
                        <a:pt x="8686" y="347473"/>
                        <a:pt x="0" y="391002"/>
                      </a:cubicBezTo>
                      <a:cubicBezTo>
                        <a:pt x="0" y="400985"/>
                        <a:pt x="294" y="3614959"/>
                        <a:pt x="294" y="3614959"/>
                      </a:cubicBezTo>
                      <a:cubicBezTo>
                        <a:pt x="294" y="3628282"/>
                        <a:pt x="37358" y="3641729"/>
                        <a:pt x="82403" y="3641729"/>
                      </a:cubicBezTo>
                      <a:cubicBezTo>
                        <a:pt x="127448" y="3641729"/>
                        <a:pt x="164531" y="3628292"/>
                        <a:pt x="164531" y="3614959"/>
                      </a:cubicBezTo>
                      <a:lnTo>
                        <a:pt x="164742" y="3614959"/>
                      </a:lnTo>
                      <a:cubicBezTo>
                        <a:pt x="164742" y="3614959"/>
                        <a:pt x="164807" y="406076"/>
                        <a:pt x="164807" y="394989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pic>
              <p:nvPicPr>
                <p:cNvPr id="307" name="Google Shape;307;p17"/>
                <p:cNvPicPr preferRelativeResize="0"/>
                <p:nvPr/>
              </p:nvPicPr>
              <p:blipFill rotWithShape="1">
                <a:blip r:embed="rId2">
                  <a:alphaModFix/>
                </a:blip>
                <a:srcRect/>
                <a:stretch/>
              </p:blipFill>
              <p:spPr>
                <a:xfrm>
                  <a:off x="3663063" y="152400"/>
                  <a:ext cx="318597" cy="4838699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  <p:grpSp>
            <p:nvGrpSpPr>
              <p:cNvPr id="308" name="Google Shape;308;p17"/>
              <p:cNvGrpSpPr/>
              <p:nvPr/>
            </p:nvGrpSpPr>
            <p:grpSpPr>
              <a:xfrm>
                <a:off x="5929821" y="2034451"/>
                <a:ext cx="468816" cy="7120145"/>
                <a:chOff x="1419019" y="152400"/>
                <a:chExt cx="318597" cy="4838699"/>
              </a:xfrm>
            </p:grpSpPr>
            <p:sp>
              <p:nvSpPr>
                <p:cNvPr id="309" name="Google Shape;309;p17"/>
                <p:cNvSpPr/>
                <p:nvPr/>
              </p:nvSpPr>
              <p:spPr>
                <a:xfrm>
                  <a:off x="1423362" y="158450"/>
                  <a:ext cx="215896" cy="477066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4806" h="3641729" extrusionOk="0">
                      <a:moveTo>
                        <a:pt x="164807" y="394989"/>
                      </a:moveTo>
                      <a:cubicBezTo>
                        <a:pt x="156185" y="351574"/>
                        <a:pt x="93171" y="32822"/>
                        <a:pt x="88053" y="7536"/>
                      </a:cubicBezTo>
                      <a:cubicBezTo>
                        <a:pt x="87620" y="5242"/>
                        <a:pt x="87006" y="2988"/>
                        <a:pt x="86219" y="798"/>
                      </a:cubicBezTo>
                      <a:cubicBezTo>
                        <a:pt x="85017" y="-2343"/>
                        <a:pt x="77441" y="4604"/>
                        <a:pt x="76836" y="7526"/>
                      </a:cubicBezTo>
                      <a:cubicBezTo>
                        <a:pt x="71773" y="32822"/>
                        <a:pt x="8686" y="347473"/>
                        <a:pt x="0" y="391002"/>
                      </a:cubicBezTo>
                      <a:cubicBezTo>
                        <a:pt x="0" y="400985"/>
                        <a:pt x="294" y="3614959"/>
                        <a:pt x="294" y="3614959"/>
                      </a:cubicBezTo>
                      <a:cubicBezTo>
                        <a:pt x="294" y="3628282"/>
                        <a:pt x="37358" y="3641729"/>
                        <a:pt x="82403" y="3641729"/>
                      </a:cubicBezTo>
                      <a:cubicBezTo>
                        <a:pt x="127448" y="3641729"/>
                        <a:pt x="164531" y="3628292"/>
                        <a:pt x="164531" y="3614959"/>
                      </a:cubicBezTo>
                      <a:lnTo>
                        <a:pt x="164742" y="3614959"/>
                      </a:lnTo>
                      <a:cubicBezTo>
                        <a:pt x="164742" y="3614959"/>
                        <a:pt x="164807" y="406076"/>
                        <a:pt x="164807" y="394989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pic>
              <p:nvPicPr>
                <p:cNvPr id="310" name="Google Shape;310;p17"/>
                <p:cNvPicPr preferRelativeResize="0"/>
                <p:nvPr/>
              </p:nvPicPr>
              <p:blipFill rotWithShape="1">
                <a:blip r:embed="rId2">
                  <a:alphaModFix/>
                </a:blip>
                <a:srcRect/>
                <a:stretch/>
              </p:blipFill>
              <p:spPr>
                <a:xfrm>
                  <a:off x="1419019" y="152400"/>
                  <a:ext cx="318597" cy="4838699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  <p:grpSp>
            <p:nvGrpSpPr>
              <p:cNvPr id="311" name="Google Shape;311;p17"/>
              <p:cNvGrpSpPr/>
              <p:nvPr/>
            </p:nvGrpSpPr>
            <p:grpSpPr>
              <a:xfrm>
                <a:off x="6395774" y="1653451"/>
                <a:ext cx="468816" cy="7120145"/>
                <a:chOff x="1600200" y="152400"/>
                <a:chExt cx="318597" cy="4838699"/>
              </a:xfrm>
            </p:grpSpPr>
            <p:sp>
              <p:nvSpPr>
                <p:cNvPr id="312" name="Google Shape;312;p17"/>
                <p:cNvSpPr/>
                <p:nvPr/>
              </p:nvSpPr>
              <p:spPr>
                <a:xfrm>
                  <a:off x="1604543" y="158450"/>
                  <a:ext cx="215896" cy="477066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4806" h="3641729" extrusionOk="0">
                      <a:moveTo>
                        <a:pt x="164807" y="394989"/>
                      </a:moveTo>
                      <a:cubicBezTo>
                        <a:pt x="156185" y="351574"/>
                        <a:pt x="93171" y="32822"/>
                        <a:pt x="88053" y="7536"/>
                      </a:cubicBezTo>
                      <a:cubicBezTo>
                        <a:pt x="87620" y="5242"/>
                        <a:pt x="87006" y="2988"/>
                        <a:pt x="86219" y="798"/>
                      </a:cubicBezTo>
                      <a:cubicBezTo>
                        <a:pt x="85017" y="-2343"/>
                        <a:pt x="77441" y="4604"/>
                        <a:pt x="76836" y="7526"/>
                      </a:cubicBezTo>
                      <a:cubicBezTo>
                        <a:pt x="71773" y="32822"/>
                        <a:pt x="8686" y="347473"/>
                        <a:pt x="0" y="391002"/>
                      </a:cubicBezTo>
                      <a:cubicBezTo>
                        <a:pt x="0" y="400985"/>
                        <a:pt x="294" y="3614959"/>
                        <a:pt x="294" y="3614959"/>
                      </a:cubicBezTo>
                      <a:cubicBezTo>
                        <a:pt x="294" y="3628282"/>
                        <a:pt x="37358" y="3641729"/>
                        <a:pt x="82403" y="3641729"/>
                      </a:cubicBezTo>
                      <a:cubicBezTo>
                        <a:pt x="127448" y="3641729"/>
                        <a:pt x="164531" y="3628292"/>
                        <a:pt x="164531" y="3614959"/>
                      </a:cubicBezTo>
                      <a:lnTo>
                        <a:pt x="164742" y="3614959"/>
                      </a:lnTo>
                      <a:cubicBezTo>
                        <a:pt x="164742" y="3614959"/>
                        <a:pt x="164807" y="406076"/>
                        <a:pt x="164807" y="394989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pic>
              <p:nvPicPr>
                <p:cNvPr id="313" name="Google Shape;313;p17"/>
                <p:cNvPicPr preferRelativeResize="0"/>
                <p:nvPr/>
              </p:nvPicPr>
              <p:blipFill rotWithShape="1">
                <a:blip r:embed="rId2">
                  <a:alphaModFix/>
                </a:blip>
                <a:srcRect/>
                <a:stretch/>
              </p:blipFill>
              <p:spPr>
                <a:xfrm>
                  <a:off x="1600200" y="152400"/>
                  <a:ext cx="318597" cy="4838699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  <p:grpSp>
            <p:nvGrpSpPr>
              <p:cNvPr id="314" name="Google Shape;314;p17"/>
              <p:cNvGrpSpPr/>
              <p:nvPr/>
            </p:nvGrpSpPr>
            <p:grpSpPr>
              <a:xfrm>
                <a:off x="6718994" y="1424851"/>
                <a:ext cx="468816" cy="7120145"/>
                <a:chOff x="533400" y="152400"/>
                <a:chExt cx="318597" cy="4838699"/>
              </a:xfrm>
            </p:grpSpPr>
            <p:sp>
              <p:nvSpPr>
                <p:cNvPr id="315" name="Google Shape;315;p17"/>
                <p:cNvSpPr/>
                <p:nvPr/>
              </p:nvSpPr>
              <p:spPr>
                <a:xfrm>
                  <a:off x="537743" y="158450"/>
                  <a:ext cx="215896" cy="477066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4806" h="3641729" extrusionOk="0">
                      <a:moveTo>
                        <a:pt x="164807" y="394989"/>
                      </a:moveTo>
                      <a:cubicBezTo>
                        <a:pt x="156185" y="351574"/>
                        <a:pt x="93171" y="32822"/>
                        <a:pt x="88053" y="7536"/>
                      </a:cubicBezTo>
                      <a:cubicBezTo>
                        <a:pt x="87620" y="5242"/>
                        <a:pt x="87006" y="2988"/>
                        <a:pt x="86219" y="798"/>
                      </a:cubicBezTo>
                      <a:cubicBezTo>
                        <a:pt x="85017" y="-2343"/>
                        <a:pt x="77441" y="4604"/>
                        <a:pt x="76836" y="7526"/>
                      </a:cubicBezTo>
                      <a:cubicBezTo>
                        <a:pt x="71773" y="32822"/>
                        <a:pt x="8686" y="347473"/>
                        <a:pt x="0" y="391002"/>
                      </a:cubicBezTo>
                      <a:cubicBezTo>
                        <a:pt x="0" y="400985"/>
                        <a:pt x="294" y="3614959"/>
                        <a:pt x="294" y="3614959"/>
                      </a:cubicBezTo>
                      <a:cubicBezTo>
                        <a:pt x="294" y="3628282"/>
                        <a:pt x="37358" y="3641729"/>
                        <a:pt x="82403" y="3641729"/>
                      </a:cubicBezTo>
                      <a:cubicBezTo>
                        <a:pt x="127448" y="3641729"/>
                        <a:pt x="164531" y="3628292"/>
                        <a:pt x="164531" y="3614959"/>
                      </a:cubicBezTo>
                      <a:lnTo>
                        <a:pt x="164742" y="3614959"/>
                      </a:lnTo>
                      <a:cubicBezTo>
                        <a:pt x="164742" y="3614959"/>
                        <a:pt x="164807" y="406076"/>
                        <a:pt x="164807" y="394989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pic>
              <p:nvPicPr>
                <p:cNvPr id="316" name="Google Shape;316;p17"/>
                <p:cNvPicPr preferRelativeResize="0"/>
                <p:nvPr/>
              </p:nvPicPr>
              <p:blipFill rotWithShape="1">
                <a:blip r:embed="rId2">
                  <a:alphaModFix/>
                </a:blip>
                <a:srcRect/>
                <a:stretch/>
              </p:blipFill>
              <p:spPr>
                <a:xfrm>
                  <a:off x="533400" y="152400"/>
                  <a:ext cx="318597" cy="4838699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  <p:grpSp>
            <p:nvGrpSpPr>
              <p:cNvPr id="317" name="Google Shape;317;p17"/>
              <p:cNvGrpSpPr/>
              <p:nvPr/>
            </p:nvGrpSpPr>
            <p:grpSpPr>
              <a:xfrm>
                <a:off x="7042215" y="1501051"/>
                <a:ext cx="468816" cy="7120145"/>
                <a:chOff x="685800" y="152400"/>
                <a:chExt cx="318597" cy="4838699"/>
              </a:xfrm>
            </p:grpSpPr>
            <p:sp>
              <p:nvSpPr>
                <p:cNvPr id="318" name="Google Shape;318;p17"/>
                <p:cNvSpPr/>
                <p:nvPr/>
              </p:nvSpPr>
              <p:spPr>
                <a:xfrm>
                  <a:off x="690143" y="158450"/>
                  <a:ext cx="215896" cy="477066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4806" h="3641729" extrusionOk="0">
                      <a:moveTo>
                        <a:pt x="164807" y="394989"/>
                      </a:moveTo>
                      <a:cubicBezTo>
                        <a:pt x="156185" y="351574"/>
                        <a:pt x="93171" y="32822"/>
                        <a:pt x="88053" y="7536"/>
                      </a:cubicBezTo>
                      <a:cubicBezTo>
                        <a:pt x="87620" y="5242"/>
                        <a:pt x="87006" y="2988"/>
                        <a:pt x="86219" y="798"/>
                      </a:cubicBezTo>
                      <a:cubicBezTo>
                        <a:pt x="85017" y="-2343"/>
                        <a:pt x="77441" y="4604"/>
                        <a:pt x="76836" y="7526"/>
                      </a:cubicBezTo>
                      <a:cubicBezTo>
                        <a:pt x="71773" y="32822"/>
                        <a:pt x="8686" y="347473"/>
                        <a:pt x="0" y="391002"/>
                      </a:cubicBezTo>
                      <a:cubicBezTo>
                        <a:pt x="0" y="400985"/>
                        <a:pt x="294" y="3614959"/>
                        <a:pt x="294" y="3614959"/>
                      </a:cubicBezTo>
                      <a:cubicBezTo>
                        <a:pt x="294" y="3628282"/>
                        <a:pt x="37358" y="3641729"/>
                        <a:pt x="82403" y="3641729"/>
                      </a:cubicBezTo>
                      <a:cubicBezTo>
                        <a:pt x="127448" y="3641729"/>
                        <a:pt x="164531" y="3628292"/>
                        <a:pt x="164531" y="3614959"/>
                      </a:cubicBezTo>
                      <a:lnTo>
                        <a:pt x="164742" y="3614959"/>
                      </a:lnTo>
                      <a:cubicBezTo>
                        <a:pt x="164742" y="3614959"/>
                        <a:pt x="164807" y="406076"/>
                        <a:pt x="164807" y="394989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pic>
              <p:nvPicPr>
                <p:cNvPr id="319" name="Google Shape;319;p17"/>
                <p:cNvPicPr preferRelativeResize="0"/>
                <p:nvPr/>
              </p:nvPicPr>
              <p:blipFill rotWithShape="1">
                <a:blip r:embed="rId2">
                  <a:alphaModFix/>
                </a:blip>
                <a:srcRect/>
                <a:stretch/>
              </p:blipFill>
              <p:spPr>
                <a:xfrm>
                  <a:off x="685800" y="152400"/>
                  <a:ext cx="318597" cy="4838699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  <p:grpSp>
            <p:nvGrpSpPr>
              <p:cNvPr id="320" name="Google Shape;320;p17"/>
              <p:cNvGrpSpPr/>
              <p:nvPr/>
            </p:nvGrpSpPr>
            <p:grpSpPr>
              <a:xfrm>
                <a:off x="7365436" y="1882051"/>
                <a:ext cx="468816" cy="7120145"/>
                <a:chOff x="838200" y="152400"/>
                <a:chExt cx="318597" cy="4838699"/>
              </a:xfrm>
            </p:grpSpPr>
            <p:sp>
              <p:nvSpPr>
                <p:cNvPr id="321" name="Google Shape;321;p17"/>
                <p:cNvSpPr/>
                <p:nvPr/>
              </p:nvSpPr>
              <p:spPr>
                <a:xfrm>
                  <a:off x="842543" y="158450"/>
                  <a:ext cx="215896" cy="477066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4806" h="3641729" extrusionOk="0">
                      <a:moveTo>
                        <a:pt x="164807" y="394989"/>
                      </a:moveTo>
                      <a:cubicBezTo>
                        <a:pt x="156185" y="351574"/>
                        <a:pt x="93171" y="32822"/>
                        <a:pt x="88053" y="7536"/>
                      </a:cubicBezTo>
                      <a:cubicBezTo>
                        <a:pt x="87620" y="5242"/>
                        <a:pt x="87006" y="2988"/>
                        <a:pt x="86219" y="798"/>
                      </a:cubicBezTo>
                      <a:cubicBezTo>
                        <a:pt x="85017" y="-2343"/>
                        <a:pt x="77441" y="4604"/>
                        <a:pt x="76836" y="7526"/>
                      </a:cubicBezTo>
                      <a:cubicBezTo>
                        <a:pt x="71773" y="32822"/>
                        <a:pt x="8686" y="347473"/>
                        <a:pt x="0" y="391002"/>
                      </a:cubicBezTo>
                      <a:cubicBezTo>
                        <a:pt x="0" y="400985"/>
                        <a:pt x="294" y="3614959"/>
                        <a:pt x="294" y="3614959"/>
                      </a:cubicBezTo>
                      <a:cubicBezTo>
                        <a:pt x="294" y="3628282"/>
                        <a:pt x="37358" y="3641729"/>
                        <a:pt x="82403" y="3641729"/>
                      </a:cubicBezTo>
                      <a:cubicBezTo>
                        <a:pt x="127448" y="3641729"/>
                        <a:pt x="164531" y="3628292"/>
                        <a:pt x="164531" y="3614959"/>
                      </a:cubicBezTo>
                      <a:lnTo>
                        <a:pt x="164742" y="3614959"/>
                      </a:lnTo>
                      <a:cubicBezTo>
                        <a:pt x="164742" y="3614959"/>
                        <a:pt x="164807" y="406076"/>
                        <a:pt x="164807" y="394989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pic>
              <p:nvPicPr>
                <p:cNvPr id="322" name="Google Shape;322;p17"/>
                <p:cNvPicPr preferRelativeResize="0"/>
                <p:nvPr/>
              </p:nvPicPr>
              <p:blipFill rotWithShape="1">
                <a:blip r:embed="rId2">
                  <a:alphaModFix/>
                </a:blip>
                <a:srcRect/>
                <a:stretch/>
              </p:blipFill>
              <p:spPr>
                <a:xfrm>
                  <a:off x="838200" y="152400"/>
                  <a:ext cx="318597" cy="4838699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  <p:grpSp>
            <p:nvGrpSpPr>
              <p:cNvPr id="323" name="Google Shape;323;p17"/>
              <p:cNvGrpSpPr/>
              <p:nvPr/>
            </p:nvGrpSpPr>
            <p:grpSpPr>
              <a:xfrm>
                <a:off x="8011877" y="2186851"/>
                <a:ext cx="468816" cy="7120145"/>
                <a:chOff x="3663063" y="152400"/>
                <a:chExt cx="318597" cy="4838699"/>
              </a:xfrm>
            </p:grpSpPr>
            <p:sp>
              <p:nvSpPr>
                <p:cNvPr id="324" name="Google Shape;324;p17"/>
                <p:cNvSpPr/>
                <p:nvPr/>
              </p:nvSpPr>
              <p:spPr>
                <a:xfrm>
                  <a:off x="3667406" y="158450"/>
                  <a:ext cx="215896" cy="477066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4806" h="3641729" extrusionOk="0">
                      <a:moveTo>
                        <a:pt x="164807" y="394989"/>
                      </a:moveTo>
                      <a:cubicBezTo>
                        <a:pt x="156185" y="351574"/>
                        <a:pt x="93171" y="32822"/>
                        <a:pt x="88053" y="7536"/>
                      </a:cubicBezTo>
                      <a:cubicBezTo>
                        <a:pt x="87620" y="5242"/>
                        <a:pt x="87006" y="2988"/>
                        <a:pt x="86219" y="798"/>
                      </a:cubicBezTo>
                      <a:cubicBezTo>
                        <a:pt x="85017" y="-2343"/>
                        <a:pt x="77441" y="4604"/>
                        <a:pt x="76836" y="7526"/>
                      </a:cubicBezTo>
                      <a:cubicBezTo>
                        <a:pt x="71773" y="32822"/>
                        <a:pt x="8686" y="347473"/>
                        <a:pt x="0" y="391002"/>
                      </a:cubicBezTo>
                      <a:cubicBezTo>
                        <a:pt x="0" y="400985"/>
                        <a:pt x="294" y="3614959"/>
                        <a:pt x="294" y="3614959"/>
                      </a:cubicBezTo>
                      <a:cubicBezTo>
                        <a:pt x="294" y="3628282"/>
                        <a:pt x="37358" y="3641729"/>
                        <a:pt x="82403" y="3641729"/>
                      </a:cubicBezTo>
                      <a:cubicBezTo>
                        <a:pt x="127448" y="3641729"/>
                        <a:pt x="164531" y="3628292"/>
                        <a:pt x="164531" y="3614959"/>
                      </a:cubicBezTo>
                      <a:lnTo>
                        <a:pt x="164742" y="3614959"/>
                      </a:lnTo>
                      <a:cubicBezTo>
                        <a:pt x="164742" y="3614959"/>
                        <a:pt x="164807" y="406076"/>
                        <a:pt x="164807" y="394989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pic>
              <p:nvPicPr>
                <p:cNvPr id="325" name="Google Shape;325;p17"/>
                <p:cNvPicPr preferRelativeResize="0"/>
                <p:nvPr/>
              </p:nvPicPr>
              <p:blipFill rotWithShape="1">
                <a:blip r:embed="rId2">
                  <a:alphaModFix/>
                </a:blip>
                <a:srcRect/>
                <a:stretch/>
              </p:blipFill>
              <p:spPr>
                <a:xfrm>
                  <a:off x="3663063" y="152400"/>
                  <a:ext cx="318597" cy="4838699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  <p:grpSp>
            <p:nvGrpSpPr>
              <p:cNvPr id="326" name="Google Shape;326;p17"/>
              <p:cNvGrpSpPr/>
              <p:nvPr/>
            </p:nvGrpSpPr>
            <p:grpSpPr>
              <a:xfrm>
                <a:off x="8335098" y="1805851"/>
                <a:ext cx="468816" cy="7120145"/>
                <a:chOff x="1295400" y="152400"/>
                <a:chExt cx="318597" cy="4838699"/>
              </a:xfrm>
            </p:grpSpPr>
            <p:sp>
              <p:nvSpPr>
                <p:cNvPr id="327" name="Google Shape;327;p17"/>
                <p:cNvSpPr/>
                <p:nvPr/>
              </p:nvSpPr>
              <p:spPr>
                <a:xfrm>
                  <a:off x="1299743" y="158450"/>
                  <a:ext cx="215896" cy="477066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4806" h="3641729" extrusionOk="0">
                      <a:moveTo>
                        <a:pt x="164807" y="394989"/>
                      </a:moveTo>
                      <a:cubicBezTo>
                        <a:pt x="156185" y="351574"/>
                        <a:pt x="93171" y="32822"/>
                        <a:pt x="88053" y="7536"/>
                      </a:cubicBezTo>
                      <a:cubicBezTo>
                        <a:pt x="87620" y="5242"/>
                        <a:pt x="87006" y="2988"/>
                        <a:pt x="86219" y="798"/>
                      </a:cubicBezTo>
                      <a:cubicBezTo>
                        <a:pt x="85017" y="-2343"/>
                        <a:pt x="77441" y="4604"/>
                        <a:pt x="76836" y="7526"/>
                      </a:cubicBezTo>
                      <a:cubicBezTo>
                        <a:pt x="71773" y="32822"/>
                        <a:pt x="8686" y="347473"/>
                        <a:pt x="0" y="391002"/>
                      </a:cubicBezTo>
                      <a:cubicBezTo>
                        <a:pt x="0" y="400985"/>
                        <a:pt x="294" y="3614959"/>
                        <a:pt x="294" y="3614959"/>
                      </a:cubicBezTo>
                      <a:cubicBezTo>
                        <a:pt x="294" y="3628282"/>
                        <a:pt x="37358" y="3641729"/>
                        <a:pt x="82403" y="3641729"/>
                      </a:cubicBezTo>
                      <a:cubicBezTo>
                        <a:pt x="127448" y="3641729"/>
                        <a:pt x="164531" y="3628292"/>
                        <a:pt x="164531" y="3614959"/>
                      </a:cubicBezTo>
                      <a:lnTo>
                        <a:pt x="164742" y="3614959"/>
                      </a:lnTo>
                      <a:cubicBezTo>
                        <a:pt x="164742" y="3614959"/>
                        <a:pt x="164807" y="406076"/>
                        <a:pt x="164807" y="394989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pic>
              <p:nvPicPr>
                <p:cNvPr id="328" name="Google Shape;328;p17"/>
                <p:cNvPicPr preferRelativeResize="0"/>
                <p:nvPr/>
              </p:nvPicPr>
              <p:blipFill rotWithShape="1">
                <a:blip r:embed="rId2">
                  <a:alphaModFix/>
                </a:blip>
                <a:srcRect/>
                <a:stretch/>
              </p:blipFill>
              <p:spPr>
                <a:xfrm>
                  <a:off x="1295400" y="152400"/>
                  <a:ext cx="318597" cy="4838699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</p:grpSp>
        <p:grpSp>
          <p:nvGrpSpPr>
            <p:cNvPr id="329" name="Google Shape;329;p17"/>
            <p:cNvGrpSpPr/>
            <p:nvPr/>
          </p:nvGrpSpPr>
          <p:grpSpPr>
            <a:xfrm rot="-5400000" flipH="1">
              <a:off x="9848714" y="1201031"/>
              <a:ext cx="196383" cy="2982574"/>
              <a:chOff x="1447800" y="152400"/>
              <a:chExt cx="318597" cy="4838699"/>
            </a:xfrm>
          </p:grpSpPr>
          <p:sp>
            <p:nvSpPr>
              <p:cNvPr id="330" name="Google Shape;330;p17"/>
              <p:cNvSpPr/>
              <p:nvPr/>
            </p:nvSpPr>
            <p:spPr>
              <a:xfrm>
                <a:off x="1452143" y="158450"/>
                <a:ext cx="215896" cy="4770665"/>
              </a:xfrm>
              <a:custGeom>
                <a:avLst/>
                <a:gdLst/>
                <a:ahLst/>
                <a:cxnLst/>
                <a:rect l="l" t="t" r="r" b="b"/>
                <a:pathLst>
                  <a:path w="164806" h="3641729" extrusionOk="0">
                    <a:moveTo>
                      <a:pt x="164807" y="394989"/>
                    </a:moveTo>
                    <a:cubicBezTo>
                      <a:pt x="156185" y="351574"/>
                      <a:pt x="93171" y="32822"/>
                      <a:pt x="88053" y="7536"/>
                    </a:cubicBezTo>
                    <a:cubicBezTo>
                      <a:pt x="87620" y="5242"/>
                      <a:pt x="87006" y="2988"/>
                      <a:pt x="86219" y="798"/>
                    </a:cubicBezTo>
                    <a:cubicBezTo>
                      <a:pt x="85017" y="-2343"/>
                      <a:pt x="77441" y="4604"/>
                      <a:pt x="76836" y="7526"/>
                    </a:cubicBezTo>
                    <a:cubicBezTo>
                      <a:pt x="71773" y="32822"/>
                      <a:pt x="8686" y="347473"/>
                      <a:pt x="0" y="391002"/>
                    </a:cubicBezTo>
                    <a:cubicBezTo>
                      <a:pt x="0" y="400985"/>
                      <a:pt x="294" y="3614959"/>
                      <a:pt x="294" y="3614959"/>
                    </a:cubicBezTo>
                    <a:cubicBezTo>
                      <a:pt x="294" y="3628282"/>
                      <a:pt x="37358" y="3641729"/>
                      <a:pt x="82403" y="3641729"/>
                    </a:cubicBezTo>
                    <a:cubicBezTo>
                      <a:pt x="127448" y="3641729"/>
                      <a:pt x="164531" y="3628292"/>
                      <a:pt x="164531" y="3614959"/>
                    </a:cubicBezTo>
                    <a:lnTo>
                      <a:pt x="164742" y="3614959"/>
                    </a:lnTo>
                    <a:cubicBezTo>
                      <a:pt x="164742" y="3614959"/>
                      <a:pt x="164807" y="406076"/>
                      <a:pt x="164807" y="394989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id="331" name="Google Shape;331;p17"/>
              <p:cNvPicPr preferRelativeResize="0"/>
              <p:nvPr/>
            </p:nvPicPr>
            <p:blipFill rotWithShape="1">
              <a:blip r:embed="rId2">
                <a:alphaModFix/>
              </a:blip>
              <a:srcRect/>
              <a:stretch/>
            </p:blipFill>
            <p:spPr>
              <a:xfrm>
                <a:off x="1447800" y="152400"/>
                <a:ext cx="318597" cy="4838699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332" name="Google Shape;332;p17"/>
            <p:cNvGrpSpPr/>
            <p:nvPr/>
          </p:nvGrpSpPr>
          <p:grpSpPr>
            <a:xfrm rot="-5400000" flipH="1">
              <a:off x="9689113" y="1336426"/>
              <a:ext cx="196383" cy="2982574"/>
              <a:chOff x="1600200" y="152400"/>
              <a:chExt cx="318597" cy="4838699"/>
            </a:xfrm>
          </p:grpSpPr>
          <p:sp>
            <p:nvSpPr>
              <p:cNvPr id="333" name="Google Shape;333;p17"/>
              <p:cNvSpPr/>
              <p:nvPr/>
            </p:nvSpPr>
            <p:spPr>
              <a:xfrm>
                <a:off x="1604543" y="158450"/>
                <a:ext cx="215896" cy="4770665"/>
              </a:xfrm>
              <a:custGeom>
                <a:avLst/>
                <a:gdLst/>
                <a:ahLst/>
                <a:cxnLst/>
                <a:rect l="l" t="t" r="r" b="b"/>
                <a:pathLst>
                  <a:path w="164806" h="3641729" extrusionOk="0">
                    <a:moveTo>
                      <a:pt x="164807" y="394989"/>
                    </a:moveTo>
                    <a:cubicBezTo>
                      <a:pt x="156185" y="351574"/>
                      <a:pt x="93171" y="32822"/>
                      <a:pt x="88053" y="7536"/>
                    </a:cubicBezTo>
                    <a:cubicBezTo>
                      <a:pt x="87620" y="5242"/>
                      <a:pt x="87006" y="2988"/>
                      <a:pt x="86219" y="798"/>
                    </a:cubicBezTo>
                    <a:cubicBezTo>
                      <a:pt x="85017" y="-2343"/>
                      <a:pt x="77441" y="4604"/>
                      <a:pt x="76836" y="7526"/>
                    </a:cubicBezTo>
                    <a:cubicBezTo>
                      <a:pt x="71773" y="32822"/>
                      <a:pt x="8686" y="347473"/>
                      <a:pt x="0" y="391002"/>
                    </a:cubicBezTo>
                    <a:cubicBezTo>
                      <a:pt x="0" y="400985"/>
                      <a:pt x="294" y="3614959"/>
                      <a:pt x="294" y="3614959"/>
                    </a:cubicBezTo>
                    <a:cubicBezTo>
                      <a:pt x="294" y="3628282"/>
                      <a:pt x="37358" y="3641729"/>
                      <a:pt x="82403" y="3641729"/>
                    </a:cubicBezTo>
                    <a:cubicBezTo>
                      <a:pt x="127448" y="3641729"/>
                      <a:pt x="164531" y="3628292"/>
                      <a:pt x="164531" y="3614959"/>
                    </a:cubicBezTo>
                    <a:lnTo>
                      <a:pt x="164742" y="3614959"/>
                    </a:lnTo>
                    <a:cubicBezTo>
                      <a:pt x="164742" y="3614959"/>
                      <a:pt x="164807" y="406076"/>
                      <a:pt x="164807" y="394989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id="334" name="Google Shape;334;p17"/>
              <p:cNvPicPr preferRelativeResize="0"/>
              <p:nvPr/>
            </p:nvPicPr>
            <p:blipFill rotWithShape="1">
              <a:blip r:embed="rId2">
                <a:alphaModFix/>
              </a:blip>
              <a:srcRect/>
              <a:stretch/>
            </p:blipFill>
            <p:spPr>
              <a:xfrm>
                <a:off x="1600200" y="152400"/>
                <a:ext cx="318597" cy="4838699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335" name="Google Shape;335;p17"/>
            <p:cNvGrpSpPr/>
            <p:nvPr/>
          </p:nvGrpSpPr>
          <p:grpSpPr>
            <a:xfrm rot="-5400000" flipH="1">
              <a:off x="9944475" y="1471836"/>
              <a:ext cx="196383" cy="2982574"/>
              <a:chOff x="533400" y="152400"/>
              <a:chExt cx="318597" cy="4838699"/>
            </a:xfrm>
          </p:grpSpPr>
          <p:sp>
            <p:nvSpPr>
              <p:cNvPr id="336" name="Google Shape;336;p17"/>
              <p:cNvSpPr/>
              <p:nvPr/>
            </p:nvSpPr>
            <p:spPr>
              <a:xfrm>
                <a:off x="537743" y="158450"/>
                <a:ext cx="215896" cy="4770665"/>
              </a:xfrm>
              <a:custGeom>
                <a:avLst/>
                <a:gdLst/>
                <a:ahLst/>
                <a:cxnLst/>
                <a:rect l="l" t="t" r="r" b="b"/>
                <a:pathLst>
                  <a:path w="164806" h="3641729" extrusionOk="0">
                    <a:moveTo>
                      <a:pt x="164807" y="394989"/>
                    </a:moveTo>
                    <a:cubicBezTo>
                      <a:pt x="156185" y="351574"/>
                      <a:pt x="93171" y="32822"/>
                      <a:pt x="88053" y="7536"/>
                    </a:cubicBezTo>
                    <a:cubicBezTo>
                      <a:pt x="87620" y="5242"/>
                      <a:pt x="87006" y="2988"/>
                      <a:pt x="86219" y="798"/>
                    </a:cubicBezTo>
                    <a:cubicBezTo>
                      <a:pt x="85017" y="-2343"/>
                      <a:pt x="77441" y="4604"/>
                      <a:pt x="76836" y="7526"/>
                    </a:cubicBezTo>
                    <a:cubicBezTo>
                      <a:pt x="71773" y="32822"/>
                      <a:pt x="8686" y="347473"/>
                      <a:pt x="0" y="391002"/>
                    </a:cubicBezTo>
                    <a:cubicBezTo>
                      <a:pt x="0" y="400985"/>
                      <a:pt x="294" y="3614959"/>
                      <a:pt x="294" y="3614959"/>
                    </a:cubicBezTo>
                    <a:cubicBezTo>
                      <a:pt x="294" y="3628282"/>
                      <a:pt x="37358" y="3641729"/>
                      <a:pt x="82403" y="3641729"/>
                    </a:cubicBezTo>
                    <a:cubicBezTo>
                      <a:pt x="127448" y="3641729"/>
                      <a:pt x="164531" y="3628292"/>
                      <a:pt x="164531" y="3614959"/>
                    </a:cubicBezTo>
                    <a:lnTo>
                      <a:pt x="164742" y="3614959"/>
                    </a:lnTo>
                    <a:cubicBezTo>
                      <a:pt x="164742" y="3614959"/>
                      <a:pt x="164807" y="406076"/>
                      <a:pt x="164807" y="394989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id="337" name="Google Shape;337;p17"/>
              <p:cNvPicPr preferRelativeResize="0"/>
              <p:nvPr/>
            </p:nvPicPr>
            <p:blipFill rotWithShape="1">
              <a:blip r:embed="rId2">
                <a:alphaModFix/>
              </a:blip>
              <a:srcRect/>
              <a:stretch/>
            </p:blipFill>
            <p:spPr>
              <a:xfrm>
                <a:off x="533400" y="152400"/>
                <a:ext cx="318597" cy="4838699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338" name="Google Shape;338;p17"/>
            <p:cNvGrpSpPr/>
            <p:nvPr/>
          </p:nvGrpSpPr>
          <p:grpSpPr>
            <a:xfrm rot="-5400000" flipH="1">
              <a:off x="9752954" y="1607231"/>
              <a:ext cx="196383" cy="2982574"/>
              <a:chOff x="685800" y="152400"/>
              <a:chExt cx="318597" cy="4838699"/>
            </a:xfrm>
          </p:grpSpPr>
          <p:sp>
            <p:nvSpPr>
              <p:cNvPr id="339" name="Google Shape;339;p17"/>
              <p:cNvSpPr/>
              <p:nvPr/>
            </p:nvSpPr>
            <p:spPr>
              <a:xfrm>
                <a:off x="690143" y="158450"/>
                <a:ext cx="215896" cy="4770665"/>
              </a:xfrm>
              <a:custGeom>
                <a:avLst/>
                <a:gdLst/>
                <a:ahLst/>
                <a:cxnLst/>
                <a:rect l="l" t="t" r="r" b="b"/>
                <a:pathLst>
                  <a:path w="164806" h="3641729" extrusionOk="0">
                    <a:moveTo>
                      <a:pt x="164807" y="394989"/>
                    </a:moveTo>
                    <a:cubicBezTo>
                      <a:pt x="156185" y="351574"/>
                      <a:pt x="93171" y="32822"/>
                      <a:pt x="88053" y="7536"/>
                    </a:cubicBezTo>
                    <a:cubicBezTo>
                      <a:pt x="87620" y="5242"/>
                      <a:pt x="87006" y="2988"/>
                      <a:pt x="86219" y="798"/>
                    </a:cubicBezTo>
                    <a:cubicBezTo>
                      <a:pt x="85017" y="-2343"/>
                      <a:pt x="77441" y="4604"/>
                      <a:pt x="76836" y="7526"/>
                    </a:cubicBezTo>
                    <a:cubicBezTo>
                      <a:pt x="71773" y="32822"/>
                      <a:pt x="8686" y="347473"/>
                      <a:pt x="0" y="391002"/>
                    </a:cubicBezTo>
                    <a:cubicBezTo>
                      <a:pt x="0" y="400985"/>
                      <a:pt x="294" y="3614959"/>
                      <a:pt x="294" y="3614959"/>
                    </a:cubicBezTo>
                    <a:cubicBezTo>
                      <a:pt x="294" y="3628282"/>
                      <a:pt x="37358" y="3641729"/>
                      <a:pt x="82403" y="3641729"/>
                    </a:cubicBezTo>
                    <a:cubicBezTo>
                      <a:pt x="127448" y="3641729"/>
                      <a:pt x="164531" y="3628292"/>
                      <a:pt x="164531" y="3614959"/>
                    </a:cubicBezTo>
                    <a:lnTo>
                      <a:pt x="164742" y="3614959"/>
                    </a:lnTo>
                    <a:cubicBezTo>
                      <a:pt x="164742" y="3614959"/>
                      <a:pt x="164807" y="406076"/>
                      <a:pt x="164807" y="394989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id="340" name="Google Shape;340;p17"/>
              <p:cNvPicPr preferRelativeResize="0"/>
              <p:nvPr/>
            </p:nvPicPr>
            <p:blipFill rotWithShape="1">
              <a:blip r:embed="rId2">
                <a:alphaModFix/>
              </a:blip>
              <a:srcRect/>
              <a:stretch/>
            </p:blipFill>
            <p:spPr>
              <a:xfrm>
                <a:off x="685800" y="152400"/>
                <a:ext cx="318597" cy="4838699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341" name="Google Shape;341;p17"/>
            <p:cNvGrpSpPr/>
            <p:nvPr/>
          </p:nvGrpSpPr>
          <p:grpSpPr>
            <a:xfrm rot="-5400000" flipH="1">
              <a:off x="9816794" y="1954222"/>
              <a:ext cx="196383" cy="2982574"/>
              <a:chOff x="990600" y="152400"/>
              <a:chExt cx="318597" cy="4838699"/>
            </a:xfrm>
          </p:grpSpPr>
          <p:sp>
            <p:nvSpPr>
              <p:cNvPr id="342" name="Google Shape;342;p17"/>
              <p:cNvSpPr/>
              <p:nvPr/>
            </p:nvSpPr>
            <p:spPr>
              <a:xfrm>
                <a:off x="994943" y="158450"/>
                <a:ext cx="215896" cy="4770665"/>
              </a:xfrm>
              <a:custGeom>
                <a:avLst/>
                <a:gdLst/>
                <a:ahLst/>
                <a:cxnLst/>
                <a:rect l="l" t="t" r="r" b="b"/>
                <a:pathLst>
                  <a:path w="164806" h="3641729" extrusionOk="0">
                    <a:moveTo>
                      <a:pt x="164807" y="394989"/>
                    </a:moveTo>
                    <a:cubicBezTo>
                      <a:pt x="156185" y="351574"/>
                      <a:pt x="93171" y="32822"/>
                      <a:pt x="88053" y="7536"/>
                    </a:cubicBezTo>
                    <a:cubicBezTo>
                      <a:pt x="87620" y="5242"/>
                      <a:pt x="87006" y="2988"/>
                      <a:pt x="86219" y="798"/>
                    </a:cubicBezTo>
                    <a:cubicBezTo>
                      <a:pt x="85017" y="-2343"/>
                      <a:pt x="77441" y="4604"/>
                      <a:pt x="76836" y="7526"/>
                    </a:cubicBezTo>
                    <a:cubicBezTo>
                      <a:pt x="71773" y="32822"/>
                      <a:pt x="8686" y="347473"/>
                      <a:pt x="0" y="391002"/>
                    </a:cubicBezTo>
                    <a:cubicBezTo>
                      <a:pt x="0" y="400985"/>
                      <a:pt x="294" y="3614959"/>
                      <a:pt x="294" y="3614959"/>
                    </a:cubicBezTo>
                    <a:cubicBezTo>
                      <a:pt x="294" y="3628282"/>
                      <a:pt x="37358" y="3641729"/>
                      <a:pt x="82403" y="3641729"/>
                    </a:cubicBezTo>
                    <a:cubicBezTo>
                      <a:pt x="127448" y="3641729"/>
                      <a:pt x="164531" y="3628292"/>
                      <a:pt x="164531" y="3614959"/>
                    </a:cubicBezTo>
                    <a:lnTo>
                      <a:pt x="164742" y="3614959"/>
                    </a:lnTo>
                    <a:cubicBezTo>
                      <a:pt x="164742" y="3614959"/>
                      <a:pt x="164807" y="406076"/>
                      <a:pt x="164807" y="394989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id="343" name="Google Shape;343;p17"/>
              <p:cNvPicPr preferRelativeResize="0"/>
              <p:nvPr/>
            </p:nvPicPr>
            <p:blipFill rotWithShape="1">
              <a:blip r:embed="rId2">
                <a:alphaModFix/>
              </a:blip>
              <a:srcRect/>
              <a:stretch/>
            </p:blipFill>
            <p:spPr>
              <a:xfrm>
                <a:off x="990600" y="152400"/>
                <a:ext cx="318597" cy="4838699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344" name="Google Shape;344;p17"/>
            <p:cNvGrpSpPr/>
            <p:nvPr/>
          </p:nvGrpSpPr>
          <p:grpSpPr>
            <a:xfrm rot="-5400000" flipH="1">
              <a:off x="9752954" y="2089589"/>
              <a:ext cx="196383" cy="2982574"/>
              <a:chOff x="3663063" y="152400"/>
              <a:chExt cx="318597" cy="4838699"/>
            </a:xfrm>
          </p:grpSpPr>
          <p:sp>
            <p:nvSpPr>
              <p:cNvPr id="345" name="Google Shape;345;p17"/>
              <p:cNvSpPr/>
              <p:nvPr/>
            </p:nvSpPr>
            <p:spPr>
              <a:xfrm>
                <a:off x="3667406" y="158450"/>
                <a:ext cx="215896" cy="4770665"/>
              </a:xfrm>
              <a:custGeom>
                <a:avLst/>
                <a:gdLst/>
                <a:ahLst/>
                <a:cxnLst/>
                <a:rect l="l" t="t" r="r" b="b"/>
                <a:pathLst>
                  <a:path w="164806" h="3641729" extrusionOk="0">
                    <a:moveTo>
                      <a:pt x="164807" y="394989"/>
                    </a:moveTo>
                    <a:cubicBezTo>
                      <a:pt x="156185" y="351574"/>
                      <a:pt x="93171" y="32822"/>
                      <a:pt x="88053" y="7536"/>
                    </a:cubicBezTo>
                    <a:cubicBezTo>
                      <a:pt x="87620" y="5242"/>
                      <a:pt x="87006" y="2988"/>
                      <a:pt x="86219" y="798"/>
                    </a:cubicBezTo>
                    <a:cubicBezTo>
                      <a:pt x="85017" y="-2343"/>
                      <a:pt x="77441" y="4604"/>
                      <a:pt x="76836" y="7526"/>
                    </a:cubicBezTo>
                    <a:cubicBezTo>
                      <a:pt x="71773" y="32822"/>
                      <a:pt x="8686" y="347473"/>
                      <a:pt x="0" y="391002"/>
                    </a:cubicBezTo>
                    <a:cubicBezTo>
                      <a:pt x="0" y="400985"/>
                      <a:pt x="294" y="3614959"/>
                      <a:pt x="294" y="3614959"/>
                    </a:cubicBezTo>
                    <a:cubicBezTo>
                      <a:pt x="294" y="3628282"/>
                      <a:pt x="37358" y="3641729"/>
                      <a:pt x="82403" y="3641729"/>
                    </a:cubicBezTo>
                    <a:cubicBezTo>
                      <a:pt x="127448" y="3641729"/>
                      <a:pt x="164531" y="3628292"/>
                      <a:pt x="164531" y="3614959"/>
                    </a:cubicBezTo>
                    <a:lnTo>
                      <a:pt x="164742" y="3614959"/>
                    </a:lnTo>
                    <a:cubicBezTo>
                      <a:pt x="164742" y="3614959"/>
                      <a:pt x="164807" y="406076"/>
                      <a:pt x="164807" y="394989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id="346" name="Google Shape;346;p17"/>
              <p:cNvPicPr preferRelativeResize="0"/>
              <p:nvPr/>
            </p:nvPicPr>
            <p:blipFill rotWithShape="1">
              <a:blip r:embed="rId2">
                <a:alphaModFix/>
              </a:blip>
              <a:srcRect/>
              <a:stretch/>
            </p:blipFill>
            <p:spPr>
              <a:xfrm>
                <a:off x="3663063" y="152400"/>
                <a:ext cx="318597" cy="4838699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347" name="Google Shape;347;p17"/>
            <p:cNvGrpSpPr/>
            <p:nvPr/>
          </p:nvGrpSpPr>
          <p:grpSpPr>
            <a:xfrm rot="-5400000" flipH="1">
              <a:off x="9880634" y="2225013"/>
              <a:ext cx="196383" cy="2982574"/>
              <a:chOff x="1295400" y="152400"/>
              <a:chExt cx="318597" cy="4838699"/>
            </a:xfrm>
          </p:grpSpPr>
          <p:sp>
            <p:nvSpPr>
              <p:cNvPr id="348" name="Google Shape;348;p17"/>
              <p:cNvSpPr/>
              <p:nvPr/>
            </p:nvSpPr>
            <p:spPr>
              <a:xfrm>
                <a:off x="1299743" y="158450"/>
                <a:ext cx="215896" cy="4770665"/>
              </a:xfrm>
              <a:custGeom>
                <a:avLst/>
                <a:gdLst/>
                <a:ahLst/>
                <a:cxnLst/>
                <a:rect l="l" t="t" r="r" b="b"/>
                <a:pathLst>
                  <a:path w="164806" h="3641729" extrusionOk="0">
                    <a:moveTo>
                      <a:pt x="164807" y="394989"/>
                    </a:moveTo>
                    <a:cubicBezTo>
                      <a:pt x="156185" y="351574"/>
                      <a:pt x="93171" y="32822"/>
                      <a:pt x="88053" y="7536"/>
                    </a:cubicBezTo>
                    <a:cubicBezTo>
                      <a:pt x="87620" y="5242"/>
                      <a:pt x="87006" y="2988"/>
                      <a:pt x="86219" y="798"/>
                    </a:cubicBezTo>
                    <a:cubicBezTo>
                      <a:pt x="85017" y="-2343"/>
                      <a:pt x="77441" y="4604"/>
                      <a:pt x="76836" y="7526"/>
                    </a:cubicBezTo>
                    <a:cubicBezTo>
                      <a:pt x="71773" y="32822"/>
                      <a:pt x="8686" y="347473"/>
                      <a:pt x="0" y="391002"/>
                    </a:cubicBezTo>
                    <a:cubicBezTo>
                      <a:pt x="0" y="400985"/>
                      <a:pt x="294" y="3614959"/>
                      <a:pt x="294" y="3614959"/>
                    </a:cubicBezTo>
                    <a:cubicBezTo>
                      <a:pt x="294" y="3628282"/>
                      <a:pt x="37358" y="3641729"/>
                      <a:pt x="82403" y="3641729"/>
                    </a:cubicBezTo>
                    <a:cubicBezTo>
                      <a:pt x="127448" y="3641729"/>
                      <a:pt x="164531" y="3628292"/>
                      <a:pt x="164531" y="3614959"/>
                    </a:cubicBezTo>
                    <a:lnTo>
                      <a:pt x="164742" y="3614959"/>
                    </a:lnTo>
                    <a:cubicBezTo>
                      <a:pt x="164742" y="3614959"/>
                      <a:pt x="164807" y="406076"/>
                      <a:pt x="164807" y="394989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id="349" name="Google Shape;349;p17"/>
              <p:cNvPicPr preferRelativeResize="0"/>
              <p:nvPr/>
            </p:nvPicPr>
            <p:blipFill rotWithShape="1">
              <a:blip r:embed="rId2">
                <a:alphaModFix/>
              </a:blip>
              <a:srcRect/>
              <a:stretch/>
            </p:blipFill>
            <p:spPr>
              <a:xfrm>
                <a:off x="1295400" y="152400"/>
                <a:ext cx="318597" cy="4838699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350" name="Google Shape;350;p17"/>
            <p:cNvGrpSpPr/>
            <p:nvPr/>
          </p:nvGrpSpPr>
          <p:grpSpPr>
            <a:xfrm rot="-5400000" flipH="1">
              <a:off x="9848714" y="2361002"/>
              <a:ext cx="196383" cy="2982574"/>
              <a:chOff x="1447800" y="152400"/>
              <a:chExt cx="318597" cy="4838699"/>
            </a:xfrm>
          </p:grpSpPr>
          <p:sp>
            <p:nvSpPr>
              <p:cNvPr id="351" name="Google Shape;351;p17"/>
              <p:cNvSpPr/>
              <p:nvPr/>
            </p:nvSpPr>
            <p:spPr>
              <a:xfrm>
                <a:off x="1452143" y="158450"/>
                <a:ext cx="215896" cy="4770665"/>
              </a:xfrm>
              <a:custGeom>
                <a:avLst/>
                <a:gdLst/>
                <a:ahLst/>
                <a:cxnLst/>
                <a:rect l="l" t="t" r="r" b="b"/>
                <a:pathLst>
                  <a:path w="164806" h="3641729" extrusionOk="0">
                    <a:moveTo>
                      <a:pt x="164807" y="394989"/>
                    </a:moveTo>
                    <a:cubicBezTo>
                      <a:pt x="156185" y="351574"/>
                      <a:pt x="93171" y="32822"/>
                      <a:pt x="88053" y="7536"/>
                    </a:cubicBezTo>
                    <a:cubicBezTo>
                      <a:pt x="87620" y="5242"/>
                      <a:pt x="87006" y="2988"/>
                      <a:pt x="86219" y="798"/>
                    </a:cubicBezTo>
                    <a:cubicBezTo>
                      <a:pt x="85017" y="-2343"/>
                      <a:pt x="77441" y="4604"/>
                      <a:pt x="76836" y="7526"/>
                    </a:cubicBezTo>
                    <a:cubicBezTo>
                      <a:pt x="71773" y="32822"/>
                      <a:pt x="8686" y="347473"/>
                      <a:pt x="0" y="391002"/>
                    </a:cubicBezTo>
                    <a:cubicBezTo>
                      <a:pt x="0" y="400985"/>
                      <a:pt x="294" y="3614959"/>
                      <a:pt x="294" y="3614959"/>
                    </a:cubicBezTo>
                    <a:cubicBezTo>
                      <a:pt x="294" y="3628282"/>
                      <a:pt x="37358" y="3641729"/>
                      <a:pt x="82403" y="3641729"/>
                    </a:cubicBezTo>
                    <a:cubicBezTo>
                      <a:pt x="127448" y="3641729"/>
                      <a:pt x="164531" y="3628292"/>
                      <a:pt x="164531" y="3614959"/>
                    </a:cubicBezTo>
                    <a:lnTo>
                      <a:pt x="164742" y="3614959"/>
                    </a:lnTo>
                    <a:cubicBezTo>
                      <a:pt x="164742" y="3614959"/>
                      <a:pt x="164807" y="406076"/>
                      <a:pt x="164807" y="394989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id="352" name="Google Shape;352;p17"/>
              <p:cNvPicPr preferRelativeResize="0"/>
              <p:nvPr/>
            </p:nvPicPr>
            <p:blipFill rotWithShape="1">
              <a:blip r:embed="rId2">
                <a:alphaModFix/>
              </a:blip>
              <a:srcRect/>
              <a:stretch/>
            </p:blipFill>
            <p:spPr>
              <a:xfrm>
                <a:off x="1447800" y="152400"/>
                <a:ext cx="318597" cy="4838699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353" name="Google Shape;353;p17"/>
            <p:cNvGrpSpPr/>
            <p:nvPr/>
          </p:nvGrpSpPr>
          <p:grpSpPr>
            <a:xfrm rot="-5400000" flipH="1">
              <a:off x="9721033" y="2496397"/>
              <a:ext cx="196383" cy="2982574"/>
              <a:chOff x="1600200" y="152400"/>
              <a:chExt cx="318597" cy="4838699"/>
            </a:xfrm>
          </p:grpSpPr>
          <p:sp>
            <p:nvSpPr>
              <p:cNvPr id="354" name="Google Shape;354;p17"/>
              <p:cNvSpPr/>
              <p:nvPr/>
            </p:nvSpPr>
            <p:spPr>
              <a:xfrm>
                <a:off x="1604543" y="158450"/>
                <a:ext cx="215896" cy="4770665"/>
              </a:xfrm>
              <a:custGeom>
                <a:avLst/>
                <a:gdLst/>
                <a:ahLst/>
                <a:cxnLst/>
                <a:rect l="l" t="t" r="r" b="b"/>
                <a:pathLst>
                  <a:path w="164806" h="3641729" extrusionOk="0">
                    <a:moveTo>
                      <a:pt x="164807" y="394989"/>
                    </a:moveTo>
                    <a:cubicBezTo>
                      <a:pt x="156185" y="351574"/>
                      <a:pt x="93171" y="32822"/>
                      <a:pt x="88053" y="7536"/>
                    </a:cubicBezTo>
                    <a:cubicBezTo>
                      <a:pt x="87620" y="5242"/>
                      <a:pt x="87006" y="2988"/>
                      <a:pt x="86219" y="798"/>
                    </a:cubicBezTo>
                    <a:cubicBezTo>
                      <a:pt x="85017" y="-2343"/>
                      <a:pt x="77441" y="4604"/>
                      <a:pt x="76836" y="7526"/>
                    </a:cubicBezTo>
                    <a:cubicBezTo>
                      <a:pt x="71773" y="32822"/>
                      <a:pt x="8686" y="347473"/>
                      <a:pt x="0" y="391002"/>
                    </a:cubicBezTo>
                    <a:cubicBezTo>
                      <a:pt x="0" y="400985"/>
                      <a:pt x="294" y="3614959"/>
                      <a:pt x="294" y="3614959"/>
                    </a:cubicBezTo>
                    <a:cubicBezTo>
                      <a:pt x="294" y="3628282"/>
                      <a:pt x="37358" y="3641729"/>
                      <a:pt x="82403" y="3641729"/>
                    </a:cubicBezTo>
                    <a:cubicBezTo>
                      <a:pt x="127448" y="3641729"/>
                      <a:pt x="164531" y="3628292"/>
                      <a:pt x="164531" y="3614959"/>
                    </a:cubicBezTo>
                    <a:lnTo>
                      <a:pt x="164742" y="3614959"/>
                    </a:lnTo>
                    <a:cubicBezTo>
                      <a:pt x="164742" y="3614959"/>
                      <a:pt x="164807" y="406076"/>
                      <a:pt x="164807" y="394989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id="355" name="Google Shape;355;p17"/>
              <p:cNvPicPr preferRelativeResize="0"/>
              <p:nvPr/>
            </p:nvPicPr>
            <p:blipFill rotWithShape="1">
              <a:blip r:embed="rId2">
                <a:alphaModFix/>
              </a:blip>
              <a:srcRect/>
              <a:stretch/>
            </p:blipFill>
            <p:spPr>
              <a:xfrm>
                <a:off x="1600200" y="152400"/>
                <a:ext cx="318597" cy="4838699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356" name="Google Shape;356;p17"/>
            <p:cNvGrpSpPr/>
            <p:nvPr/>
          </p:nvGrpSpPr>
          <p:grpSpPr>
            <a:xfrm rot="-5400000" flipH="1">
              <a:off x="9625273" y="2631806"/>
              <a:ext cx="196383" cy="2982574"/>
              <a:chOff x="533400" y="152400"/>
              <a:chExt cx="318597" cy="4838699"/>
            </a:xfrm>
          </p:grpSpPr>
          <p:sp>
            <p:nvSpPr>
              <p:cNvPr id="357" name="Google Shape;357;p17"/>
              <p:cNvSpPr/>
              <p:nvPr/>
            </p:nvSpPr>
            <p:spPr>
              <a:xfrm>
                <a:off x="537743" y="158450"/>
                <a:ext cx="215896" cy="4770665"/>
              </a:xfrm>
              <a:custGeom>
                <a:avLst/>
                <a:gdLst/>
                <a:ahLst/>
                <a:cxnLst/>
                <a:rect l="l" t="t" r="r" b="b"/>
                <a:pathLst>
                  <a:path w="164806" h="3641729" extrusionOk="0">
                    <a:moveTo>
                      <a:pt x="164807" y="394989"/>
                    </a:moveTo>
                    <a:cubicBezTo>
                      <a:pt x="156185" y="351574"/>
                      <a:pt x="93171" y="32822"/>
                      <a:pt x="88053" y="7536"/>
                    </a:cubicBezTo>
                    <a:cubicBezTo>
                      <a:pt x="87620" y="5242"/>
                      <a:pt x="87006" y="2988"/>
                      <a:pt x="86219" y="798"/>
                    </a:cubicBezTo>
                    <a:cubicBezTo>
                      <a:pt x="85017" y="-2343"/>
                      <a:pt x="77441" y="4604"/>
                      <a:pt x="76836" y="7526"/>
                    </a:cubicBezTo>
                    <a:cubicBezTo>
                      <a:pt x="71773" y="32822"/>
                      <a:pt x="8686" y="347473"/>
                      <a:pt x="0" y="391002"/>
                    </a:cubicBezTo>
                    <a:cubicBezTo>
                      <a:pt x="0" y="400985"/>
                      <a:pt x="294" y="3614959"/>
                      <a:pt x="294" y="3614959"/>
                    </a:cubicBezTo>
                    <a:cubicBezTo>
                      <a:pt x="294" y="3628282"/>
                      <a:pt x="37358" y="3641729"/>
                      <a:pt x="82403" y="3641729"/>
                    </a:cubicBezTo>
                    <a:cubicBezTo>
                      <a:pt x="127448" y="3641729"/>
                      <a:pt x="164531" y="3628292"/>
                      <a:pt x="164531" y="3614959"/>
                    </a:cubicBezTo>
                    <a:lnTo>
                      <a:pt x="164742" y="3614959"/>
                    </a:lnTo>
                    <a:cubicBezTo>
                      <a:pt x="164742" y="3614959"/>
                      <a:pt x="164807" y="406076"/>
                      <a:pt x="164807" y="394989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id="358" name="Google Shape;358;p17"/>
              <p:cNvPicPr preferRelativeResize="0"/>
              <p:nvPr/>
            </p:nvPicPr>
            <p:blipFill rotWithShape="1">
              <a:blip r:embed="rId2">
                <a:alphaModFix/>
              </a:blip>
              <a:srcRect/>
              <a:stretch/>
            </p:blipFill>
            <p:spPr>
              <a:xfrm>
                <a:off x="533400" y="152400"/>
                <a:ext cx="318597" cy="4838699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359" name="Google Shape;359;p17"/>
            <p:cNvGrpSpPr/>
            <p:nvPr/>
          </p:nvGrpSpPr>
          <p:grpSpPr>
            <a:xfrm rot="-5400000" flipH="1">
              <a:off x="9657193" y="2767202"/>
              <a:ext cx="196383" cy="2982574"/>
              <a:chOff x="685800" y="152400"/>
              <a:chExt cx="318597" cy="4838699"/>
            </a:xfrm>
          </p:grpSpPr>
          <p:sp>
            <p:nvSpPr>
              <p:cNvPr id="360" name="Google Shape;360;p17"/>
              <p:cNvSpPr/>
              <p:nvPr/>
            </p:nvSpPr>
            <p:spPr>
              <a:xfrm>
                <a:off x="690143" y="158450"/>
                <a:ext cx="215896" cy="4770665"/>
              </a:xfrm>
              <a:custGeom>
                <a:avLst/>
                <a:gdLst/>
                <a:ahLst/>
                <a:cxnLst/>
                <a:rect l="l" t="t" r="r" b="b"/>
                <a:pathLst>
                  <a:path w="164806" h="3641729" extrusionOk="0">
                    <a:moveTo>
                      <a:pt x="164807" y="394989"/>
                    </a:moveTo>
                    <a:cubicBezTo>
                      <a:pt x="156185" y="351574"/>
                      <a:pt x="93171" y="32822"/>
                      <a:pt x="88053" y="7536"/>
                    </a:cubicBezTo>
                    <a:cubicBezTo>
                      <a:pt x="87620" y="5242"/>
                      <a:pt x="87006" y="2988"/>
                      <a:pt x="86219" y="798"/>
                    </a:cubicBezTo>
                    <a:cubicBezTo>
                      <a:pt x="85017" y="-2343"/>
                      <a:pt x="77441" y="4604"/>
                      <a:pt x="76836" y="7526"/>
                    </a:cubicBezTo>
                    <a:cubicBezTo>
                      <a:pt x="71773" y="32822"/>
                      <a:pt x="8686" y="347473"/>
                      <a:pt x="0" y="391002"/>
                    </a:cubicBezTo>
                    <a:cubicBezTo>
                      <a:pt x="0" y="400985"/>
                      <a:pt x="294" y="3614959"/>
                      <a:pt x="294" y="3614959"/>
                    </a:cubicBezTo>
                    <a:cubicBezTo>
                      <a:pt x="294" y="3628282"/>
                      <a:pt x="37358" y="3641729"/>
                      <a:pt x="82403" y="3641729"/>
                    </a:cubicBezTo>
                    <a:cubicBezTo>
                      <a:pt x="127448" y="3641729"/>
                      <a:pt x="164531" y="3628292"/>
                      <a:pt x="164531" y="3614959"/>
                    </a:cubicBezTo>
                    <a:lnTo>
                      <a:pt x="164742" y="3614959"/>
                    </a:lnTo>
                    <a:cubicBezTo>
                      <a:pt x="164742" y="3614959"/>
                      <a:pt x="164807" y="406076"/>
                      <a:pt x="164807" y="394989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id="361" name="Google Shape;361;p17"/>
              <p:cNvPicPr preferRelativeResize="0"/>
              <p:nvPr/>
            </p:nvPicPr>
            <p:blipFill rotWithShape="1">
              <a:blip r:embed="rId2">
                <a:alphaModFix/>
              </a:blip>
              <a:srcRect/>
              <a:stretch/>
            </p:blipFill>
            <p:spPr>
              <a:xfrm>
                <a:off x="685800" y="152400"/>
                <a:ext cx="318597" cy="4838699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362" name="Google Shape;362;p17"/>
            <p:cNvGrpSpPr/>
            <p:nvPr/>
          </p:nvGrpSpPr>
          <p:grpSpPr>
            <a:xfrm rot="-5400000" flipH="1">
              <a:off x="9816794" y="2902597"/>
              <a:ext cx="196383" cy="2982574"/>
              <a:chOff x="838200" y="152400"/>
              <a:chExt cx="318597" cy="4838699"/>
            </a:xfrm>
          </p:grpSpPr>
          <p:sp>
            <p:nvSpPr>
              <p:cNvPr id="363" name="Google Shape;363;p17"/>
              <p:cNvSpPr/>
              <p:nvPr/>
            </p:nvSpPr>
            <p:spPr>
              <a:xfrm>
                <a:off x="842543" y="158450"/>
                <a:ext cx="215896" cy="4770665"/>
              </a:xfrm>
              <a:custGeom>
                <a:avLst/>
                <a:gdLst/>
                <a:ahLst/>
                <a:cxnLst/>
                <a:rect l="l" t="t" r="r" b="b"/>
                <a:pathLst>
                  <a:path w="164806" h="3641729" extrusionOk="0">
                    <a:moveTo>
                      <a:pt x="164807" y="394989"/>
                    </a:moveTo>
                    <a:cubicBezTo>
                      <a:pt x="156185" y="351574"/>
                      <a:pt x="93171" y="32822"/>
                      <a:pt x="88053" y="7536"/>
                    </a:cubicBezTo>
                    <a:cubicBezTo>
                      <a:pt x="87620" y="5242"/>
                      <a:pt x="87006" y="2988"/>
                      <a:pt x="86219" y="798"/>
                    </a:cubicBezTo>
                    <a:cubicBezTo>
                      <a:pt x="85017" y="-2343"/>
                      <a:pt x="77441" y="4604"/>
                      <a:pt x="76836" y="7526"/>
                    </a:cubicBezTo>
                    <a:cubicBezTo>
                      <a:pt x="71773" y="32822"/>
                      <a:pt x="8686" y="347473"/>
                      <a:pt x="0" y="391002"/>
                    </a:cubicBezTo>
                    <a:cubicBezTo>
                      <a:pt x="0" y="400985"/>
                      <a:pt x="294" y="3614959"/>
                      <a:pt x="294" y="3614959"/>
                    </a:cubicBezTo>
                    <a:cubicBezTo>
                      <a:pt x="294" y="3628282"/>
                      <a:pt x="37358" y="3641729"/>
                      <a:pt x="82403" y="3641729"/>
                    </a:cubicBezTo>
                    <a:cubicBezTo>
                      <a:pt x="127448" y="3641729"/>
                      <a:pt x="164531" y="3628292"/>
                      <a:pt x="164531" y="3614959"/>
                    </a:cubicBezTo>
                    <a:lnTo>
                      <a:pt x="164742" y="3614959"/>
                    </a:lnTo>
                    <a:cubicBezTo>
                      <a:pt x="164742" y="3614959"/>
                      <a:pt x="164807" y="406076"/>
                      <a:pt x="164807" y="394989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id="364" name="Google Shape;364;p17"/>
              <p:cNvPicPr preferRelativeResize="0"/>
              <p:nvPr/>
            </p:nvPicPr>
            <p:blipFill rotWithShape="1">
              <a:blip r:embed="rId2">
                <a:alphaModFix/>
              </a:blip>
              <a:srcRect/>
              <a:stretch/>
            </p:blipFill>
            <p:spPr>
              <a:xfrm>
                <a:off x="838200" y="152400"/>
                <a:ext cx="318597" cy="4838699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365" name="Google Shape;365;p17"/>
            <p:cNvGrpSpPr/>
            <p:nvPr/>
          </p:nvGrpSpPr>
          <p:grpSpPr>
            <a:xfrm rot="-5400000" flipH="1">
              <a:off x="9625273" y="3037992"/>
              <a:ext cx="196383" cy="2982574"/>
              <a:chOff x="990600" y="152400"/>
              <a:chExt cx="318597" cy="4838699"/>
            </a:xfrm>
          </p:grpSpPr>
          <p:sp>
            <p:nvSpPr>
              <p:cNvPr id="366" name="Google Shape;366;p17"/>
              <p:cNvSpPr/>
              <p:nvPr/>
            </p:nvSpPr>
            <p:spPr>
              <a:xfrm>
                <a:off x="994943" y="158450"/>
                <a:ext cx="215896" cy="4770665"/>
              </a:xfrm>
              <a:custGeom>
                <a:avLst/>
                <a:gdLst/>
                <a:ahLst/>
                <a:cxnLst/>
                <a:rect l="l" t="t" r="r" b="b"/>
                <a:pathLst>
                  <a:path w="164806" h="3641729" extrusionOk="0">
                    <a:moveTo>
                      <a:pt x="164807" y="394989"/>
                    </a:moveTo>
                    <a:cubicBezTo>
                      <a:pt x="156185" y="351574"/>
                      <a:pt x="93171" y="32822"/>
                      <a:pt x="88053" y="7536"/>
                    </a:cubicBezTo>
                    <a:cubicBezTo>
                      <a:pt x="87620" y="5242"/>
                      <a:pt x="87006" y="2988"/>
                      <a:pt x="86219" y="798"/>
                    </a:cubicBezTo>
                    <a:cubicBezTo>
                      <a:pt x="85017" y="-2343"/>
                      <a:pt x="77441" y="4604"/>
                      <a:pt x="76836" y="7526"/>
                    </a:cubicBezTo>
                    <a:cubicBezTo>
                      <a:pt x="71773" y="32822"/>
                      <a:pt x="8686" y="347473"/>
                      <a:pt x="0" y="391002"/>
                    </a:cubicBezTo>
                    <a:cubicBezTo>
                      <a:pt x="0" y="400985"/>
                      <a:pt x="294" y="3614959"/>
                      <a:pt x="294" y="3614959"/>
                    </a:cubicBezTo>
                    <a:cubicBezTo>
                      <a:pt x="294" y="3628282"/>
                      <a:pt x="37358" y="3641729"/>
                      <a:pt x="82403" y="3641729"/>
                    </a:cubicBezTo>
                    <a:cubicBezTo>
                      <a:pt x="127448" y="3641729"/>
                      <a:pt x="164531" y="3628292"/>
                      <a:pt x="164531" y="3614959"/>
                    </a:cubicBezTo>
                    <a:lnTo>
                      <a:pt x="164742" y="3614959"/>
                    </a:lnTo>
                    <a:cubicBezTo>
                      <a:pt x="164742" y="3614959"/>
                      <a:pt x="164807" y="406076"/>
                      <a:pt x="164807" y="394989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id="367" name="Google Shape;367;p17"/>
              <p:cNvPicPr preferRelativeResize="0"/>
              <p:nvPr/>
            </p:nvPicPr>
            <p:blipFill rotWithShape="1">
              <a:blip r:embed="rId2">
                <a:alphaModFix/>
              </a:blip>
              <a:srcRect/>
              <a:stretch/>
            </p:blipFill>
            <p:spPr>
              <a:xfrm>
                <a:off x="990600" y="152400"/>
                <a:ext cx="318597" cy="4838699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368" name="Google Shape;368;p17"/>
            <p:cNvGrpSpPr/>
            <p:nvPr/>
          </p:nvGrpSpPr>
          <p:grpSpPr>
            <a:xfrm rot="-5400000" flipH="1">
              <a:off x="9944475" y="3173359"/>
              <a:ext cx="196383" cy="2982574"/>
              <a:chOff x="3663063" y="152400"/>
              <a:chExt cx="318597" cy="4838699"/>
            </a:xfrm>
          </p:grpSpPr>
          <p:sp>
            <p:nvSpPr>
              <p:cNvPr id="369" name="Google Shape;369;p17"/>
              <p:cNvSpPr/>
              <p:nvPr/>
            </p:nvSpPr>
            <p:spPr>
              <a:xfrm>
                <a:off x="3667406" y="158450"/>
                <a:ext cx="215896" cy="4770665"/>
              </a:xfrm>
              <a:custGeom>
                <a:avLst/>
                <a:gdLst/>
                <a:ahLst/>
                <a:cxnLst/>
                <a:rect l="l" t="t" r="r" b="b"/>
                <a:pathLst>
                  <a:path w="164806" h="3641729" extrusionOk="0">
                    <a:moveTo>
                      <a:pt x="164807" y="394989"/>
                    </a:moveTo>
                    <a:cubicBezTo>
                      <a:pt x="156185" y="351574"/>
                      <a:pt x="93171" y="32822"/>
                      <a:pt x="88053" y="7536"/>
                    </a:cubicBezTo>
                    <a:cubicBezTo>
                      <a:pt x="87620" y="5242"/>
                      <a:pt x="87006" y="2988"/>
                      <a:pt x="86219" y="798"/>
                    </a:cubicBezTo>
                    <a:cubicBezTo>
                      <a:pt x="85017" y="-2343"/>
                      <a:pt x="77441" y="4604"/>
                      <a:pt x="76836" y="7526"/>
                    </a:cubicBezTo>
                    <a:cubicBezTo>
                      <a:pt x="71773" y="32822"/>
                      <a:pt x="8686" y="347473"/>
                      <a:pt x="0" y="391002"/>
                    </a:cubicBezTo>
                    <a:cubicBezTo>
                      <a:pt x="0" y="400985"/>
                      <a:pt x="294" y="3614959"/>
                      <a:pt x="294" y="3614959"/>
                    </a:cubicBezTo>
                    <a:cubicBezTo>
                      <a:pt x="294" y="3628282"/>
                      <a:pt x="37358" y="3641729"/>
                      <a:pt x="82403" y="3641729"/>
                    </a:cubicBezTo>
                    <a:cubicBezTo>
                      <a:pt x="127448" y="3641729"/>
                      <a:pt x="164531" y="3628292"/>
                      <a:pt x="164531" y="3614959"/>
                    </a:cubicBezTo>
                    <a:lnTo>
                      <a:pt x="164742" y="3614959"/>
                    </a:lnTo>
                    <a:cubicBezTo>
                      <a:pt x="164742" y="3614959"/>
                      <a:pt x="164807" y="406076"/>
                      <a:pt x="164807" y="394989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id="370" name="Google Shape;370;p17"/>
              <p:cNvPicPr preferRelativeResize="0"/>
              <p:nvPr/>
            </p:nvPicPr>
            <p:blipFill rotWithShape="1">
              <a:blip r:embed="rId2">
                <a:alphaModFix/>
              </a:blip>
              <a:srcRect/>
              <a:stretch/>
            </p:blipFill>
            <p:spPr>
              <a:xfrm>
                <a:off x="3663063" y="152400"/>
                <a:ext cx="318597" cy="4838699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371" name="Google Shape;371;p17"/>
            <p:cNvGrpSpPr/>
            <p:nvPr/>
          </p:nvGrpSpPr>
          <p:grpSpPr>
            <a:xfrm rot="-5400000" flipH="1">
              <a:off x="9784874" y="3308783"/>
              <a:ext cx="196383" cy="2982574"/>
              <a:chOff x="1295400" y="152400"/>
              <a:chExt cx="318597" cy="4838699"/>
            </a:xfrm>
          </p:grpSpPr>
          <p:sp>
            <p:nvSpPr>
              <p:cNvPr id="372" name="Google Shape;372;p17"/>
              <p:cNvSpPr/>
              <p:nvPr/>
            </p:nvSpPr>
            <p:spPr>
              <a:xfrm>
                <a:off x="1299743" y="158450"/>
                <a:ext cx="215896" cy="4770665"/>
              </a:xfrm>
              <a:custGeom>
                <a:avLst/>
                <a:gdLst/>
                <a:ahLst/>
                <a:cxnLst/>
                <a:rect l="l" t="t" r="r" b="b"/>
                <a:pathLst>
                  <a:path w="164806" h="3641729" extrusionOk="0">
                    <a:moveTo>
                      <a:pt x="164807" y="394989"/>
                    </a:moveTo>
                    <a:cubicBezTo>
                      <a:pt x="156185" y="351574"/>
                      <a:pt x="93171" y="32822"/>
                      <a:pt x="88053" y="7536"/>
                    </a:cubicBezTo>
                    <a:cubicBezTo>
                      <a:pt x="87620" y="5242"/>
                      <a:pt x="87006" y="2988"/>
                      <a:pt x="86219" y="798"/>
                    </a:cubicBezTo>
                    <a:cubicBezTo>
                      <a:pt x="85017" y="-2343"/>
                      <a:pt x="77441" y="4604"/>
                      <a:pt x="76836" y="7526"/>
                    </a:cubicBezTo>
                    <a:cubicBezTo>
                      <a:pt x="71773" y="32822"/>
                      <a:pt x="8686" y="347473"/>
                      <a:pt x="0" y="391002"/>
                    </a:cubicBezTo>
                    <a:cubicBezTo>
                      <a:pt x="0" y="400985"/>
                      <a:pt x="294" y="3614959"/>
                      <a:pt x="294" y="3614959"/>
                    </a:cubicBezTo>
                    <a:cubicBezTo>
                      <a:pt x="294" y="3628282"/>
                      <a:pt x="37358" y="3641729"/>
                      <a:pt x="82403" y="3641729"/>
                    </a:cubicBezTo>
                    <a:cubicBezTo>
                      <a:pt x="127448" y="3641729"/>
                      <a:pt x="164531" y="3628292"/>
                      <a:pt x="164531" y="3614959"/>
                    </a:cubicBezTo>
                    <a:lnTo>
                      <a:pt x="164742" y="3614959"/>
                    </a:lnTo>
                    <a:cubicBezTo>
                      <a:pt x="164742" y="3614959"/>
                      <a:pt x="164807" y="406076"/>
                      <a:pt x="164807" y="394989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id="373" name="Google Shape;373;p17"/>
              <p:cNvPicPr preferRelativeResize="0"/>
              <p:nvPr/>
            </p:nvPicPr>
            <p:blipFill rotWithShape="1">
              <a:blip r:embed="rId2">
                <a:alphaModFix/>
              </a:blip>
              <a:srcRect/>
              <a:stretch/>
            </p:blipFill>
            <p:spPr>
              <a:xfrm>
                <a:off x="1295400" y="152400"/>
                <a:ext cx="318597" cy="4838699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</p:grpSp>
      <p:sp>
        <p:nvSpPr>
          <p:cNvPr id="374" name="Google Shape;374;p17"/>
          <p:cNvSpPr/>
          <p:nvPr/>
        </p:nvSpPr>
        <p:spPr>
          <a:xfrm rot="197195">
            <a:off x="572737" y="994041"/>
            <a:ext cx="2440148" cy="137295"/>
          </a:xfrm>
          <a:custGeom>
            <a:avLst/>
            <a:gdLst/>
            <a:ahLst/>
            <a:cxnLst/>
            <a:rect l="l" t="t" r="r" b="b"/>
            <a:pathLst>
              <a:path w="82170" h="8963" extrusionOk="0">
                <a:moveTo>
                  <a:pt x="60471" y="1"/>
                </a:moveTo>
                <a:lnTo>
                  <a:pt x="60547" y="39"/>
                </a:lnTo>
                <a:lnTo>
                  <a:pt x="60660" y="1"/>
                </a:lnTo>
                <a:close/>
                <a:moveTo>
                  <a:pt x="63019" y="95"/>
                </a:moveTo>
                <a:lnTo>
                  <a:pt x="62924" y="190"/>
                </a:lnTo>
                <a:lnTo>
                  <a:pt x="63019" y="190"/>
                </a:lnTo>
                <a:lnTo>
                  <a:pt x="63019" y="95"/>
                </a:lnTo>
                <a:close/>
                <a:moveTo>
                  <a:pt x="82075" y="944"/>
                </a:moveTo>
                <a:lnTo>
                  <a:pt x="82075" y="1039"/>
                </a:lnTo>
                <a:lnTo>
                  <a:pt x="81980" y="1133"/>
                </a:lnTo>
                <a:lnTo>
                  <a:pt x="81792" y="1133"/>
                </a:lnTo>
                <a:lnTo>
                  <a:pt x="81697" y="1039"/>
                </a:lnTo>
                <a:lnTo>
                  <a:pt x="81509" y="1227"/>
                </a:lnTo>
                <a:lnTo>
                  <a:pt x="81886" y="1227"/>
                </a:lnTo>
                <a:lnTo>
                  <a:pt x="82169" y="1039"/>
                </a:lnTo>
                <a:lnTo>
                  <a:pt x="82075" y="944"/>
                </a:lnTo>
                <a:close/>
                <a:moveTo>
                  <a:pt x="44151" y="1510"/>
                </a:moveTo>
                <a:lnTo>
                  <a:pt x="43962" y="1605"/>
                </a:lnTo>
                <a:lnTo>
                  <a:pt x="44245" y="1605"/>
                </a:lnTo>
                <a:lnTo>
                  <a:pt x="44151" y="1510"/>
                </a:lnTo>
                <a:close/>
                <a:moveTo>
                  <a:pt x="43019" y="1699"/>
                </a:moveTo>
                <a:lnTo>
                  <a:pt x="42830" y="1793"/>
                </a:lnTo>
                <a:lnTo>
                  <a:pt x="42956" y="1762"/>
                </a:lnTo>
                <a:lnTo>
                  <a:pt x="43019" y="1699"/>
                </a:lnTo>
                <a:close/>
                <a:moveTo>
                  <a:pt x="13585" y="5472"/>
                </a:moveTo>
                <a:lnTo>
                  <a:pt x="13585" y="5504"/>
                </a:lnTo>
                <a:lnTo>
                  <a:pt x="13585" y="5504"/>
                </a:lnTo>
                <a:lnTo>
                  <a:pt x="13680" y="5472"/>
                </a:lnTo>
                <a:close/>
                <a:moveTo>
                  <a:pt x="15095" y="6321"/>
                </a:moveTo>
                <a:lnTo>
                  <a:pt x="14812" y="6416"/>
                </a:lnTo>
                <a:lnTo>
                  <a:pt x="14812" y="6321"/>
                </a:lnTo>
                <a:close/>
                <a:moveTo>
                  <a:pt x="60547" y="39"/>
                </a:moveTo>
                <a:lnTo>
                  <a:pt x="60377" y="95"/>
                </a:lnTo>
                <a:lnTo>
                  <a:pt x="60471" y="190"/>
                </a:lnTo>
                <a:lnTo>
                  <a:pt x="60094" y="378"/>
                </a:lnTo>
                <a:lnTo>
                  <a:pt x="59811" y="473"/>
                </a:lnTo>
                <a:lnTo>
                  <a:pt x="59717" y="473"/>
                </a:lnTo>
                <a:lnTo>
                  <a:pt x="59622" y="378"/>
                </a:lnTo>
                <a:lnTo>
                  <a:pt x="59811" y="378"/>
                </a:lnTo>
                <a:lnTo>
                  <a:pt x="59811" y="284"/>
                </a:lnTo>
                <a:lnTo>
                  <a:pt x="59811" y="190"/>
                </a:lnTo>
                <a:lnTo>
                  <a:pt x="58962" y="190"/>
                </a:lnTo>
                <a:lnTo>
                  <a:pt x="58773" y="284"/>
                </a:lnTo>
                <a:lnTo>
                  <a:pt x="58396" y="473"/>
                </a:lnTo>
                <a:lnTo>
                  <a:pt x="58585" y="473"/>
                </a:lnTo>
                <a:lnTo>
                  <a:pt x="58396" y="661"/>
                </a:lnTo>
                <a:lnTo>
                  <a:pt x="58207" y="661"/>
                </a:lnTo>
                <a:lnTo>
                  <a:pt x="58302" y="567"/>
                </a:lnTo>
                <a:lnTo>
                  <a:pt x="58113" y="661"/>
                </a:lnTo>
                <a:lnTo>
                  <a:pt x="57924" y="661"/>
                </a:lnTo>
                <a:lnTo>
                  <a:pt x="57453" y="473"/>
                </a:lnTo>
                <a:lnTo>
                  <a:pt x="56981" y="284"/>
                </a:lnTo>
                <a:lnTo>
                  <a:pt x="56604" y="284"/>
                </a:lnTo>
                <a:lnTo>
                  <a:pt x="56604" y="473"/>
                </a:lnTo>
                <a:lnTo>
                  <a:pt x="56415" y="567"/>
                </a:lnTo>
                <a:lnTo>
                  <a:pt x="57075" y="473"/>
                </a:lnTo>
                <a:lnTo>
                  <a:pt x="56698" y="661"/>
                </a:lnTo>
                <a:lnTo>
                  <a:pt x="57170" y="567"/>
                </a:lnTo>
                <a:lnTo>
                  <a:pt x="57075" y="661"/>
                </a:lnTo>
                <a:lnTo>
                  <a:pt x="57075" y="756"/>
                </a:lnTo>
                <a:lnTo>
                  <a:pt x="56321" y="756"/>
                </a:lnTo>
                <a:lnTo>
                  <a:pt x="56226" y="567"/>
                </a:lnTo>
                <a:lnTo>
                  <a:pt x="56132" y="473"/>
                </a:lnTo>
                <a:lnTo>
                  <a:pt x="55849" y="473"/>
                </a:lnTo>
                <a:lnTo>
                  <a:pt x="55471" y="567"/>
                </a:lnTo>
                <a:lnTo>
                  <a:pt x="55000" y="661"/>
                </a:lnTo>
                <a:lnTo>
                  <a:pt x="55094" y="661"/>
                </a:lnTo>
                <a:lnTo>
                  <a:pt x="53868" y="850"/>
                </a:lnTo>
                <a:lnTo>
                  <a:pt x="52830" y="1039"/>
                </a:lnTo>
                <a:lnTo>
                  <a:pt x="52830" y="1039"/>
                </a:lnTo>
                <a:lnTo>
                  <a:pt x="52924" y="850"/>
                </a:lnTo>
                <a:lnTo>
                  <a:pt x="53019" y="756"/>
                </a:lnTo>
                <a:lnTo>
                  <a:pt x="53019" y="756"/>
                </a:lnTo>
                <a:lnTo>
                  <a:pt x="52358" y="944"/>
                </a:lnTo>
                <a:lnTo>
                  <a:pt x="51981" y="1039"/>
                </a:lnTo>
                <a:lnTo>
                  <a:pt x="51887" y="1133"/>
                </a:lnTo>
                <a:lnTo>
                  <a:pt x="51887" y="1227"/>
                </a:lnTo>
                <a:lnTo>
                  <a:pt x="51604" y="1039"/>
                </a:lnTo>
                <a:lnTo>
                  <a:pt x="50755" y="1039"/>
                </a:lnTo>
                <a:lnTo>
                  <a:pt x="50755" y="944"/>
                </a:lnTo>
                <a:lnTo>
                  <a:pt x="50755" y="850"/>
                </a:lnTo>
                <a:lnTo>
                  <a:pt x="50660" y="850"/>
                </a:lnTo>
                <a:lnTo>
                  <a:pt x="50660" y="1039"/>
                </a:lnTo>
                <a:lnTo>
                  <a:pt x="49623" y="1322"/>
                </a:lnTo>
                <a:lnTo>
                  <a:pt x="49151" y="1416"/>
                </a:lnTo>
                <a:lnTo>
                  <a:pt x="48679" y="1416"/>
                </a:lnTo>
                <a:lnTo>
                  <a:pt x="48679" y="1322"/>
                </a:lnTo>
                <a:lnTo>
                  <a:pt x="48773" y="1322"/>
                </a:lnTo>
                <a:lnTo>
                  <a:pt x="48585" y="1133"/>
                </a:lnTo>
                <a:lnTo>
                  <a:pt x="47547" y="1133"/>
                </a:lnTo>
                <a:lnTo>
                  <a:pt x="46981" y="1322"/>
                </a:lnTo>
                <a:lnTo>
                  <a:pt x="46038" y="1699"/>
                </a:lnTo>
                <a:lnTo>
                  <a:pt x="46038" y="1699"/>
                </a:lnTo>
                <a:lnTo>
                  <a:pt x="46132" y="1605"/>
                </a:lnTo>
                <a:lnTo>
                  <a:pt x="46038" y="1510"/>
                </a:lnTo>
                <a:lnTo>
                  <a:pt x="45755" y="1699"/>
                </a:lnTo>
                <a:lnTo>
                  <a:pt x="45660" y="1793"/>
                </a:lnTo>
                <a:lnTo>
                  <a:pt x="45566" y="1793"/>
                </a:lnTo>
                <a:lnTo>
                  <a:pt x="45472" y="1699"/>
                </a:lnTo>
                <a:lnTo>
                  <a:pt x="45472" y="1510"/>
                </a:lnTo>
                <a:lnTo>
                  <a:pt x="45755" y="1510"/>
                </a:lnTo>
                <a:lnTo>
                  <a:pt x="45566" y="1416"/>
                </a:lnTo>
                <a:lnTo>
                  <a:pt x="45189" y="1416"/>
                </a:lnTo>
                <a:lnTo>
                  <a:pt x="44245" y="1605"/>
                </a:lnTo>
                <a:lnTo>
                  <a:pt x="42736" y="2076"/>
                </a:lnTo>
                <a:lnTo>
                  <a:pt x="42736" y="2076"/>
                </a:lnTo>
                <a:lnTo>
                  <a:pt x="43113" y="1793"/>
                </a:lnTo>
                <a:lnTo>
                  <a:pt x="43491" y="1605"/>
                </a:lnTo>
                <a:lnTo>
                  <a:pt x="43208" y="1699"/>
                </a:lnTo>
                <a:lnTo>
                  <a:pt x="42956" y="1762"/>
                </a:lnTo>
                <a:lnTo>
                  <a:pt x="42924" y="1793"/>
                </a:lnTo>
                <a:lnTo>
                  <a:pt x="42453" y="1982"/>
                </a:lnTo>
                <a:lnTo>
                  <a:pt x="42075" y="1982"/>
                </a:lnTo>
                <a:lnTo>
                  <a:pt x="41981" y="1888"/>
                </a:lnTo>
                <a:lnTo>
                  <a:pt x="40377" y="1888"/>
                </a:lnTo>
                <a:lnTo>
                  <a:pt x="38962" y="1982"/>
                </a:lnTo>
                <a:lnTo>
                  <a:pt x="39057" y="2076"/>
                </a:lnTo>
                <a:lnTo>
                  <a:pt x="38962" y="2171"/>
                </a:lnTo>
                <a:lnTo>
                  <a:pt x="38679" y="2265"/>
                </a:lnTo>
                <a:lnTo>
                  <a:pt x="38774" y="2076"/>
                </a:lnTo>
                <a:lnTo>
                  <a:pt x="38679" y="2076"/>
                </a:lnTo>
                <a:lnTo>
                  <a:pt x="38585" y="2171"/>
                </a:lnTo>
                <a:lnTo>
                  <a:pt x="38491" y="2265"/>
                </a:lnTo>
                <a:lnTo>
                  <a:pt x="38302" y="2171"/>
                </a:lnTo>
                <a:lnTo>
                  <a:pt x="38208" y="1982"/>
                </a:lnTo>
                <a:lnTo>
                  <a:pt x="37453" y="1982"/>
                </a:lnTo>
                <a:lnTo>
                  <a:pt x="37736" y="2171"/>
                </a:lnTo>
                <a:lnTo>
                  <a:pt x="37264" y="2171"/>
                </a:lnTo>
                <a:lnTo>
                  <a:pt x="37076" y="2076"/>
                </a:lnTo>
                <a:lnTo>
                  <a:pt x="36793" y="2171"/>
                </a:lnTo>
                <a:lnTo>
                  <a:pt x="36887" y="1982"/>
                </a:lnTo>
                <a:lnTo>
                  <a:pt x="35943" y="2359"/>
                </a:lnTo>
                <a:lnTo>
                  <a:pt x="34906" y="2548"/>
                </a:lnTo>
                <a:lnTo>
                  <a:pt x="33868" y="2737"/>
                </a:lnTo>
                <a:lnTo>
                  <a:pt x="32925" y="2737"/>
                </a:lnTo>
                <a:lnTo>
                  <a:pt x="33113" y="2642"/>
                </a:lnTo>
                <a:lnTo>
                  <a:pt x="32830" y="2642"/>
                </a:lnTo>
                <a:lnTo>
                  <a:pt x="32547" y="2737"/>
                </a:lnTo>
                <a:lnTo>
                  <a:pt x="32076" y="2925"/>
                </a:lnTo>
                <a:lnTo>
                  <a:pt x="31321" y="2925"/>
                </a:lnTo>
                <a:lnTo>
                  <a:pt x="30472" y="3020"/>
                </a:lnTo>
                <a:lnTo>
                  <a:pt x="29623" y="3114"/>
                </a:lnTo>
                <a:lnTo>
                  <a:pt x="27736" y="3397"/>
                </a:lnTo>
                <a:lnTo>
                  <a:pt x="26698" y="3491"/>
                </a:lnTo>
                <a:lnTo>
                  <a:pt x="26415" y="3586"/>
                </a:lnTo>
                <a:lnTo>
                  <a:pt x="26321" y="3680"/>
                </a:lnTo>
                <a:lnTo>
                  <a:pt x="26132" y="3586"/>
                </a:lnTo>
                <a:lnTo>
                  <a:pt x="25944" y="3491"/>
                </a:lnTo>
                <a:lnTo>
                  <a:pt x="25755" y="3586"/>
                </a:lnTo>
                <a:lnTo>
                  <a:pt x="25661" y="3869"/>
                </a:lnTo>
                <a:lnTo>
                  <a:pt x="25189" y="3774"/>
                </a:lnTo>
                <a:lnTo>
                  <a:pt x="24623" y="3774"/>
                </a:lnTo>
                <a:lnTo>
                  <a:pt x="23491" y="3963"/>
                </a:lnTo>
                <a:lnTo>
                  <a:pt x="22642" y="4057"/>
                </a:lnTo>
                <a:lnTo>
                  <a:pt x="21793" y="4152"/>
                </a:lnTo>
                <a:lnTo>
                  <a:pt x="21887" y="4057"/>
                </a:lnTo>
                <a:lnTo>
                  <a:pt x="21698" y="4152"/>
                </a:lnTo>
                <a:lnTo>
                  <a:pt x="21510" y="4340"/>
                </a:lnTo>
                <a:lnTo>
                  <a:pt x="21415" y="4529"/>
                </a:lnTo>
                <a:lnTo>
                  <a:pt x="21227" y="4623"/>
                </a:lnTo>
                <a:lnTo>
                  <a:pt x="21132" y="4529"/>
                </a:lnTo>
                <a:lnTo>
                  <a:pt x="20944" y="4435"/>
                </a:lnTo>
                <a:lnTo>
                  <a:pt x="20378" y="4340"/>
                </a:lnTo>
                <a:lnTo>
                  <a:pt x="19906" y="4435"/>
                </a:lnTo>
                <a:lnTo>
                  <a:pt x="19529" y="4623"/>
                </a:lnTo>
                <a:lnTo>
                  <a:pt x="19434" y="4529"/>
                </a:lnTo>
                <a:lnTo>
                  <a:pt x="19340" y="4529"/>
                </a:lnTo>
                <a:lnTo>
                  <a:pt x="18868" y="4623"/>
                </a:lnTo>
                <a:lnTo>
                  <a:pt x="17925" y="5001"/>
                </a:lnTo>
                <a:lnTo>
                  <a:pt x="17925" y="4812"/>
                </a:lnTo>
                <a:lnTo>
                  <a:pt x="17736" y="5001"/>
                </a:lnTo>
                <a:lnTo>
                  <a:pt x="17548" y="5095"/>
                </a:lnTo>
                <a:lnTo>
                  <a:pt x="17359" y="5189"/>
                </a:lnTo>
                <a:lnTo>
                  <a:pt x="16887" y="5284"/>
                </a:lnTo>
                <a:lnTo>
                  <a:pt x="16982" y="5189"/>
                </a:lnTo>
                <a:lnTo>
                  <a:pt x="16982" y="5189"/>
                </a:lnTo>
                <a:lnTo>
                  <a:pt x="16321" y="5284"/>
                </a:lnTo>
                <a:lnTo>
                  <a:pt x="15755" y="5472"/>
                </a:lnTo>
                <a:lnTo>
                  <a:pt x="15189" y="5567"/>
                </a:lnTo>
                <a:lnTo>
                  <a:pt x="14623" y="5567"/>
                </a:lnTo>
                <a:lnTo>
                  <a:pt x="15283" y="5472"/>
                </a:lnTo>
                <a:lnTo>
                  <a:pt x="15189" y="5378"/>
                </a:lnTo>
                <a:lnTo>
                  <a:pt x="15095" y="5284"/>
                </a:lnTo>
                <a:lnTo>
                  <a:pt x="15095" y="5189"/>
                </a:lnTo>
                <a:lnTo>
                  <a:pt x="15095" y="5095"/>
                </a:lnTo>
                <a:lnTo>
                  <a:pt x="14906" y="5189"/>
                </a:lnTo>
                <a:lnTo>
                  <a:pt x="14529" y="5284"/>
                </a:lnTo>
                <a:lnTo>
                  <a:pt x="13680" y="5472"/>
                </a:lnTo>
                <a:lnTo>
                  <a:pt x="13680" y="5567"/>
                </a:lnTo>
                <a:lnTo>
                  <a:pt x="13585" y="5567"/>
                </a:lnTo>
                <a:lnTo>
                  <a:pt x="13585" y="5504"/>
                </a:lnTo>
                <a:lnTo>
                  <a:pt x="13585" y="5504"/>
                </a:lnTo>
                <a:lnTo>
                  <a:pt x="13397" y="5567"/>
                </a:lnTo>
                <a:lnTo>
                  <a:pt x="13208" y="5661"/>
                </a:lnTo>
                <a:lnTo>
                  <a:pt x="13302" y="5755"/>
                </a:lnTo>
                <a:lnTo>
                  <a:pt x="13585" y="5661"/>
                </a:lnTo>
                <a:lnTo>
                  <a:pt x="13868" y="5661"/>
                </a:lnTo>
                <a:lnTo>
                  <a:pt x="13585" y="5850"/>
                </a:lnTo>
                <a:lnTo>
                  <a:pt x="13302" y="5850"/>
                </a:lnTo>
                <a:lnTo>
                  <a:pt x="13019" y="5755"/>
                </a:lnTo>
                <a:lnTo>
                  <a:pt x="12736" y="5755"/>
                </a:lnTo>
                <a:lnTo>
                  <a:pt x="11133" y="6227"/>
                </a:lnTo>
                <a:lnTo>
                  <a:pt x="11038" y="6133"/>
                </a:lnTo>
                <a:lnTo>
                  <a:pt x="10472" y="6321"/>
                </a:lnTo>
                <a:lnTo>
                  <a:pt x="10001" y="6416"/>
                </a:lnTo>
                <a:lnTo>
                  <a:pt x="9434" y="6510"/>
                </a:lnTo>
                <a:lnTo>
                  <a:pt x="8680" y="6699"/>
                </a:lnTo>
                <a:lnTo>
                  <a:pt x="7642" y="6888"/>
                </a:lnTo>
                <a:lnTo>
                  <a:pt x="6416" y="7076"/>
                </a:lnTo>
                <a:lnTo>
                  <a:pt x="3963" y="7454"/>
                </a:lnTo>
                <a:lnTo>
                  <a:pt x="1604" y="7831"/>
                </a:lnTo>
                <a:lnTo>
                  <a:pt x="944" y="8020"/>
                </a:lnTo>
                <a:lnTo>
                  <a:pt x="567" y="7925"/>
                </a:lnTo>
                <a:lnTo>
                  <a:pt x="284" y="7831"/>
                </a:lnTo>
                <a:lnTo>
                  <a:pt x="189" y="7831"/>
                </a:lnTo>
                <a:lnTo>
                  <a:pt x="189" y="7925"/>
                </a:lnTo>
                <a:lnTo>
                  <a:pt x="189" y="8208"/>
                </a:lnTo>
                <a:lnTo>
                  <a:pt x="1" y="8397"/>
                </a:lnTo>
                <a:lnTo>
                  <a:pt x="1" y="8586"/>
                </a:lnTo>
                <a:lnTo>
                  <a:pt x="1" y="8680"/>
                </a:lnTo>
                <a:lnTo>
                  <a:pt x="95" y="8774"/>
                </a:lnTo>
                <a:lnTo>
                  <a:pt x="472" y="8869"/>
                </a:lnTo>
                <a:lnTo>
                  <a:pt x="755" y="8869"/>
                </a:lnTo>
                <a:lnTo>
                  <a:pt x="567" y="8963"/>
                </a:lnTo>
                <a:lnTo>
                  <a:pt x="755" y="8963"/>
                </a:lnTo>
                <a:lnTo>
                  <a:pt x="1038" y="8869"/>
                </a:lnTo>
                <a:lnTo>
                  <a:pt x="1416" y="8586"/>
                </a:lnTo>
                <a:lnTo>
                  <a:pt x="1416" y="8774"/>
                </a:lnTo>
                <a:lnTo>
                  <a:pt x="1510" y="8869"/>
                </a:lnTo>
                <a:lnTo>
                  <a:pt x="1699" y="8774"/>
                </a:lnTo>
                <a:lnTo>
                  <a:pt x="1793" y="8774"/>
                </a:lnTo>
                <a:lnTo>
                  <a:pt x="2265" y="8586"/>
                </a:lnTo>
                <a:lnTo>
                  <a:pt x="2642" y="8491"/>
                </a:lnTo>
                <a:lnTo>
                  <a:pt x="3397" y="8491"/>
                </a:lnTo>
                <a:lnTo>
                  <a:pt x="4152" y="8397"/>
                </a:lnTo>
                <a:lnTo>
                  <a:pt x="4623" y="8397"/>
                </a:lnTo>
                <a:lnTo>
                  <a:pt x="5001" y="8114"/>
                </a:lnTo>
                <a:lnTo>
                  <a:pt x="5001" y="8208"/>
                </a:lnTo>
                <a:lnTo>
                  <a:pt x="5284" y="8114"/>
                </a:lnTo>
                <a:lnTo>
                  <a:pt x="5850" y="7831"/>
                </a:lnTo>
                <a:lnTo>
                  <a:pt x="5944" y="7925"/>
                </a:lnTo>
                <a:lnTo>
                  <a:pt x="5850" y="8020"/>
                </a:lnTo>
                <a:lnTo>
                  <a:pt x="5850" y="8114"/>
                </a:lnTo>
                <a:lnTo>
                  <a:pt x="5944" y="8020"/>
                </a:lnTo>
                <a:lnTo>
                  <a:pt x="6416" y="7925"/>
                </a:lnTo>
                <a:lnTo>
                  <a:pt x="7170" y="7925"/>
                </a:lnTo>
                <a:lnTo>
                  <a:pt x="7170" y="8020"/>
                </a:lnTo>
                <a:lnTo>
                  <a:pt x="7076" y="8114"/>
                </a:lnTo>
                <a:lnTo>
                  <a:pt x="7265" y="8020"/>
                </a:lnTo>
                <a:lnTo>
                  <a:pt x="7359" y="7925"/>
                </a:lnTo>
                <a:lnTo>
                  <a:pt x="7359" y="7831"/>
                </a:lnTo>
                <a:lnTo>
                  <a:pt x="7548" y="8020"/>
                </a:lnTo>
                <a:lnTo>
                  <a:pt x="8397" y="7642"/>
                </a:lnTo>
                <a:lnTo>
                  <a:pt x="8963" y="7454"/>
                </a:lnTo>
                <a:lnTo>
                  <a:pt x="9151" y="7359"/>
                </a:lnTo>
                <a:lnTo>
                  <a:pt x="9246" y="7359"/>
                </a:lnTo>
                <a:lnTo>
                  <a:pt x="9151" y="7171"/>
                </a:lnTo>
                <a:lnTo>
                  <a:pt x="9246" y="7076"/>
                </a:lnTo>
                <a:lnTo>
                  <a:pt x="9340" y="7076"/>
                </a:lnTo>
                <a:lnTo>
                  <a:pt x="9340" y="7171"/>
                </a:lnTo>
                <a:lnTo>
                  <a:pt x="9434" y="7076"/>
                </a:lnTo>
                <a:lnTo>
                  <a:pt x="9529" y="7171"/>
                </a:lnTo>
                <a:lnTo>
                  <a:pt x="9434" y="7265"/>
                </a:lnTo>
                <a:lnTo>
                  <a:pt x="9340" y="7265"/>
                </a:lnTo>
                <a:lnTo>
                  <a:pt x="9340" y="7359"/>
                </a:lnTo>
                <a:lnTo>
                  <a:pt x="9717" y="7171"/>
                </a:lnTo>
                <a:lnTo>
                  <a:pt x="10095" y="7076"/>
                </a:lnTo>
                <a:lnTo>
                  <a:pt x="10095" y="7171"/>
                </a:lnTo>
                <a:lnTo>
                  <a:pt x="10001" y="7171"/>
                </a:lnTo>
                <a:lnTo>
                  <a:pt x="9906" y="7265"/>
                </a:lnTo>
                <a:lnTo>
                  <a:pt x="9906" y="7359"/>
                </a:lnTo>
                <a:lnTo>
                  <a:pt x="9623" y="7265"/>
                </a:lnTo>
                <a:lnTo>
                  <a:pt x="9717" y="7454"/>
                </a:lnTo>
                <a:lnTo>
                  <a:pt x="10850" y="7076"/>
                </a:lnTo>
                <a:lnTo>
                  <a:pt x="11038" y="7076"/>
                </a:lnTo>
                <a:lnTo>
                  <a:pt x="11133" y="7171"/>
                </a:lnTo>
                <a:lnTo>
                  <a:pt x="11321" y="7265"/>
                </a:lnTo>
                <a:lnTo>
                  <a:pt x="11416" y="7265"/>
                </a:lnTo>
                <a:lnTo>
                  <a:pt x="11604" y="7171"/>
                </a:lnTo>
                <a:lnTo>
                  <a:pt x="11793" y="6982"/>
                </a:lnTo>
                <a:lnTo>
                  <a:pt x="11887" y="6888"/>
                </a:lnTo>
                <a:lnTo>
                  <a:pt x="12170" y="6888"/>
                </a:lnTo>
                <a:lnTo>
                  <a:pt x="12076" y="7076"/>
                </a:lnTo>
                <a:lnTo>
                  <a:pt x="12265" y="7076"/>
                </a:lnTo>
                <a:lnTo>
                  <a:pt x="12359" y="6888"/>
                </a:lnTo>
                <a:lnTo>
                  <a:pt x="12548" y="6793"/>
                </a:lnTo>
                <a:lnTo>
                  <a:pt x="12736" y="6793"/>
                </a:lnTo>
                <a:lnTo>
                  <a:pt x="12453" y="6982"/>
                </a:lnTo>
                <a:lnTo>
                  <a:pt x="12925" y="6982"/>
                </a:lnTo>
                <a:lnTo>
                  <a:pt x="13491" y="6888"/>
                </a:lnTo>
                <a:lnTo>
                  <a:pt x="14434" y="6605"/>
                </a:lnTo>
                <a:lnTo>
                  <a:pt x="15849" y="6510"/>
                </a:lnTo>
                <a:lnTo>
                  <a:pt x="16510" y="6416"/>
                </a:lnTo>
                <a:lnTo>
                  <a:pt x="16982" y="6227"/>
                </a:lnTo>
                <a:lnTo>
                  <a:pt x="17831" y="6038"/>
                </a:lnTo>
                <a:lnTo>
                  <a:pt x="18680" y="6038"/>
                </a:lnTo>
                <a:lnTo>
                  <a:pt x="19057" y="5850"/>
                </a:lnTo>
                <a:lnTo>
                  <a:pt x="19340" y="5755"/>
                </a:lnTo>
                <a:lnTo>
                  <a:pt x="20472" y="5661"/>
                </a:lnTo>
                <a:lnTo>
                  <a:pt x="21604" y="5567"/>
                </a:lnTo>
                <a:lnTo>
                  <a:pt x="22736" y="5378"/>
                </a:lnTo>
                <a:lnTo>
                  <a:pt x="23774" y="5095"/>
                </a:lnTo>
                <a:lnTo>
                  <a:pt x="23774" y="5284"/>
                </a:lnTo>
                <a:lnTo>
                  <a:pt x="24151" y="5189"/>
                </a:lnTo>
                <a:lnTo>
                  <a:pt x="24246" y="5189"/>
                </a:lnTo>
                <a:lnTo>
                  <a:pt x="24246" y="5095"/>
                </a:lnTo>
                <a:lnTo>
                  <a:pt x="24623" y="5001"/>
                </a:lnTo>
                <a:lnTo>
                  <a:pt x="25000" y="5095"/>
                </a:lnTo>
                <a:lnTo>
                  <a:pt x="25378" y="5095"/>
                </a:lnTo>
                <a:lnTo>
                  <a:pt x="25755" y="4906"/>
                </a:lnTo>
                <a:lnTo>
                  <a:pt x="25755" y="5095"/>
                </a:lnTo>
                <a:lnTo>
                  <a:pt x="25849" y="5001"/>
                </a:lnTo>
                <a:lnTo>
                  <a:pt x="26132" y="4906"/>
                </a:lnTo>
                <a:lnTo>
                  <a:pt x="27264" y="4906"/>
                </a:lnTo>
                <a:lnTo>
                  <a:pt x="28491" y="4718"/>
                </a:lnTo>
                <a:lnTo>
                  <a:pt x="28302" y="4529"/>
                </a:lnTo>
                <a:lnTo>
                  <a:pt x="28491" y="4435"/>
                </a:lnTo>
                <a:lnTo>
                  <a:pt x="28585" y="4340"/>
                </a:lnTo>
                <a:lnTo>
                  <a:pt x="28774" y="4529"/>
                </a:lnTo>
                <a:lnTo>
                  <a:pt x="28679" y="4623"/>
                </a:lnTo>
                <a:lnTo>
                  <a:pt x="29717" y="4623"/>
                </a:lnTo>
                <a:lnTo>
                  <a:pt x="30189" y="4529"/>
                </a:lnTo>
                <a:lnTo>
                  <a:pt x="31510" y="4246"/>
                </a:lnTo>
                <a:lnTo>
                  <a:pt x="32076" y="4057"/>
                </a:lnTo>
                <a:lnTo>
                  <a:pt x="32547" y="3869"/>
                </a:lnTo>
                <a:lnTo>
                  <a:pt x="32642" y="3963"/>
                </a:lnTo>
                <a:lnTo>
                  <a:pt x="32830" y="4057"/>
                </a:lnTo>
                <a:lnTo>
                  <a:pt x="33019" y="4057"/>
                </a:lnTo>
                <a:lnTo>
                  <a:pt x="33679" y="3869"/>
                </a:lnTo>
                <a:lnTo>
                  <a:pt x="33962" y="3586"/>
                </a:lnTo>
                <a:lnTo>
                  <a:pt x="34623" y="3586"/>
                </a:lnTo>
                <a:lnTo>
                  <a:pt x="35660" y="3491"/>
                </a:lnTo>
                <a:lnTo>
                  <a:pt x="37170" y="3586"/>
                </a:lnTo>
                <a:lnTo>
                  <a:pt x="37547" y="3397"/>
                </a:lnTo>
                <a:lnTo>
                  <a:pt x="38019" y="3303"/>
                </a:lnTo>
                <a:lnTo>
                  <a:pt x="39151" y="3208"/>
                </a:lnTo>
                <a:lnTo>
                  <a:pt x="41038" y="3208"/>
                </a:lnTo>
                <a:lnTo>
                  <a:pt x="41038" y="3114"/>
                </a:lnTo>
                <a:lnTo>
                  <a:pt x="41226" y="3020"/>
                </a:lnTo>
                <a:lnTo>
                  <a:pt x="41981" y="2925"/>
                </a:lnTo>
                <a:lnTo>
                  <a:pt x="44811" y="2925"/>
                </a:lnTo>
                <a:lnTo>
                  <a:pt x="45000" y="2831"/>
                </a:lnTo>
                <a:lnTo>
                  <a:pt x="45189" y="2642"/>
                </a:lnTo>
                <a:lnTo>
                  <a:pt x="45283" y="2548"/>
                </a:lnTo>
                <a:lnTo>
                  <a:pt x="45566" y="2548"/>
                </a:lnTo>
                <a:lnTo>
                  <a:pt x="45472" y="2737"/>
                </a:lnTo>
                <a:lnTo>
                  <a:pt x="45472" y="2737"/>
                </a:lnTo>
                <a:lnTo>
                  <a:pt x="46132" y="2548"/>
                </a:lnTo>
                <a:lnTo>
                  <a:pt x="46887" y="2548"/>
                </a:lnTo>
                <a:lnTo>
                  <a:pt x="47547" y="2454"/>
                </a:lnTo>
                <a:lnTo>
                  <a:pt x="48207" y="2265"/>
                </a:lnTo>
                <a:lnTo>
                  <a:pt x="48302" y="2359"/>
                </a:lnTo>
                <a:lnTo>
                  <a:pt x="49434" y="2359"/>
                </a:lnTo>
                <a:lnTo>
                  <a:pt x="49717" y="2265"/>
                </a:lnTo>
                <a:lnTo>
                  <a:pt x="50094" y="2171"/>
                </a:lnTo>
                <a:lnTo>
                  <a:pt x="50755" y="2076"/>
                </a:lnTo>
                <a:lnTo>
                  <a:pt x="52170" y="1982"/>
                </a:lnTo>
                <a:lnTo>
                  <a:pt x="54056" y="1793"/>
                </a:lnTo>
                <a:lnTo>
                  <a:pt x="56132" y="1510"/>
                </a:lnTo>
                <a:lnTo>
                  <a:pt x="56037" y="1605"/>
                </a:lnTo>
                <a:lnTo>
                  <a:pt x="55943" y="1699"/>
                </a:lnTo>
                <a:lnTo>
                  <a:pt x="55754" y="1699"/>
                </a:lnTo>
                <a:lnTo>
                  <a:pt x="55471" y="1793"/>
                </a:lnTo>
                <a:lnTo>
                  <a:pt x="55377" y="1888"/>
                </a:lnTo>
                <a:lnTo>
                  <a:pt x="56415" y="1605"/>
                </a:lnTo>
                <a:lnTo>
                  <a:pt x="56887" y="1510"/>
                </a:lnTo>
                <a:lnTo>
                  <a:pt x="56981" y="1605"/>
                </a:lnTo>
                <a:lnTo>
                  <a:pt x="56887" y="1699"/>
                </a:lnTo>
                <a:lnTo>
                  <a:pt x="57358" y="1605"/>
                </a:lnTo>
                <a:lnTo>
                  <a:pt x="57736" y="1605"/>
                </a:lnTo>
                <a:lnTo>
                  <a:pt x="58207" y="1510"/>
                </a:lnTo>
                <a:lnTo>
                  <a:pt x="58679" y="1510"/>
                </a:lnTo>
                <a:lnTo>
                  <a:pt x="58773" y="1416"/>
                </a:lnTo>
                <a:lnTo>
                  <a:pt x="58868" y="1322"/>
                </a:lnTo>
                <a:lnTo>
                  <a:pt x="59056" y="1133"/>
                </a:lnTo>
                <a:lnTo>
                  <a:pt x="59151" y="1227"/>
                </a:lnTo>
                <a:lnTo>
                  <a:pt x="59339" y="1227"/>
                </a:lnTo>
                <a:lnTo>
                  <a:pt x="59434" y="1322"/>
                </a:lnTo>
                <a:lnTo>
                  <a:pt x="59339" y="1510"/>
                </a:lnTo>
                <a:lnTo>
                  <a:pt x="59811" y="1416"/>
                </a:lnTo>
                <a:lnTo>
                  <a:pt x="60000" y="1322"/>
                </a:lnTo>
                <a:lnTo>
                  <a:pt x="60094" y="1416"/>
                </a:lnTo>
                <a:lnTo>
                  <a:pt x="60377" y="1322"/>
                </a:lnTo>
                <a:lnTo>
                  <a:pt x="60660" y="1227"/>
                </a:lnTo>
                <a:lnTo>
                  <a:pt x="61320" y="1133"/>
                </a:lnTo>
                <a:lnTo>
                  <a:pt x="61981" y="1227"/>
                </a:lnTo>
                <a:lnTo>
                  <a:pt x="62641" y="1227"/>
                </a:lnTo>
                <a:lnTo>
                  <a:pt x="62547" y="1133"/>
                </a:lnTo>
                <a:lnTo>
                  <a:pt x="63207" y="1039"/>
                </a:lnTo>
                <a:lnTo>
                  <a:pt x="63019" y="1133"/>
                </a:lnTo>
                <a:lnTo>
                  <a:pt x="63585" y="1133"/>
                </a:lnTo>
                <a:lnTo>
                  <a:pt x="63302" y="1039"/>
                </a:lnTo>
                <a:lnTo>
                  <a:pt x="63773" y="850"/>
                </a:lnTo>
                <a:lnTo>
                  <a:pt x="64151" y="756"/>
                </a:lnTo>
                <a:lnTo>
                  <a:pt x="64434" y="850"/>
                </a:lnTo>
                <a:lnTo>
                  <a:pt x="64434" y="1133"/>
                </a:lnTo>
                <a:lnTo>
                  <a:pt x="65283" y="850"/>
                </a:lnTo>
                <a:lnTo>
                  <a:pt x="65283" y="944"/>
                </a:lnTo>
                <a:lnTo>
                  <a:pt x="65471" y="944"/>
                </a:lnTo>
                <a:lnTo>
                  <a:pt x="65566" y="850"/>
                </a:lnTo>
                <a:lnTo>
                  <a:pt x="65754" y="944"/>
                </a:lnTo>
                <a:lnTo>
                  <a:pt x="66132" y="850"/>
                </a:lnTo>
                <a:lnTo>
                  <a:pt x="66981" y="850"/>
                </a:lnTo>
                <a:lnTo>
                  <a:pt x="66981" y="944"/>
                </a:lnTo>
                <a:lnTo>
                  <a:pt x="66886" y="1039"/>
                </a:lnTo>
                <a:lnTo>
                  <a:pt x="66792" y="1039"/>
                </a:lnTo>
                <a:lnTo>
                  <a:pt x="66792" y="1133"/>
                </a:lnTo>
                <a:lnTo>
                  <a:pt x="67641" y="944"/>
                </a:lnTo>
                <a:lnTo>
                  <a:pt x="68113" y="850"/>
                </a:lnTo>
                <a:lnTo>
                  <a:pt x="68584" y="850"/>
                </a:lnTo>
                <a:lnTo>
                  <a:pt x="68773" y="944"/>
                </a:lnTo>
                <a:lnTo>
                  <a:pt x="68962" y="944"/>
                </a:lnTo>
                <a:lnTo>
                  <a:pt x="69150" y="850"/>
                </a:lnTo>
                <a:lnTo>
                  <a:pt x="70849" y="944"/>
                </a:lnTo>
                <a:lnTo>
                  <a:pt x="71509" y="850"/>
                </a:lnTo>
                <a:lnTo>
                  <a:pt x="72169" y="756"/>
                </a:lnTo>
                <a:lnTo>
                  <a:pt x="73207" y="756"/>
                </a:lnTo>
                <a:lnTo>
                  <a:pt x="73584" y="944"/>
                </a:lnTo>
                <a:lnTo>
                  <a:pt x="73962" y="944"/>
                </a:lnTo>
                <a:lnTo>
                  <a:pt x="73773" y="756"/>
                </a:lnTo>
                <a:lnTo>
                  <a:pt x="74056" y="567"/>
                </a:lnTo>
                <a:lnTo>
                  <a:pt x="74150" y="567"/>
                </a:lnTo>
                <a:lnTo>
                  <a:pt x="74150" y="756"/>
                </a:lnTo>
                <a:lnTo>
                  <a:pt x="74339" y="850"/>
                </a:lnTo>
                <a:lnTo>
                  <a:pt x="74433" y="756"/>
                </a:lnTo>
                <a:lnTo>
                  <a:pt x="74716" y="661"/>
                </a:lnTo>
                <a:lnTo>
                  <a:pt x="75188" y="661"/>
                </a:lnTo>
                <a:lnTo>
                  <a:pt x="75188" y="756"/>
                </a:lnTo>
                <a:lnTo>
                  <a:pt x="74999" y="850"/>
                </a:lnTo>
                <a:lnTo>
                  <a:pt x="75377" y="756"/>
                </a:lnTo>
                <a:lnTo>
                  <a:pt x="75754" y="756"/>
                </a:lnTo>
                <a:lnTo>
                  <a:pt x="75471" y="850"/>
                </a:lnTo>
                <a:lnTo>
                  <a:pt x="75565" y="944"/>
                </a:lnTo>
                <a:lnTo>
                  <a:pt x="76226" y="1039"/>
                </a:lnTo>
                <a:lnTo>
                  <a:pt x="76320" y="850"/>
                </a:lnTo>
                <a:lnTo>
                  <a:pt x="76509" y="850"/>
                </a:lnTo>
                <a:lnTo>
                  <a:pt x="76792" y="756"/>
                </a:lnTo>
                <a:lnTo>
                  <a:pt x="77075" y="661"/>
                </a:lnTo>
                <a:lnTo>
                  <a:pt x="76886" y="850"/>
                </a:lnTo>
                <a:lnTo>
                  <a:pt x="76981" y="944"/>
                </a:lnTo>
                <a:lnTo>
                  <a:pt x="77264" y="1039"/>
                </a:lnTo>
                <a:lnTo>
                  <a:pt x="77547" y="1133"/>
                </a:lnTo>
                <a:lnTo>
                  <a:pt x="77924" y="1227"/>
                </a:lnTo>
                <a:lnTo>
                  <a:pt x="78018" y="1133"/>
                </a:lnTo>
                <a:lnTo>
                  <a:pt x="77924" y="1039"/>
                </a:lnTo>
                <a:lnTo>
                  <a:pt x="78207" y="944"/>
                </a:lnTo>
                <a:lnTo>
                  <a:pt x="78490" y="1039"/>
                </a:lnTo>
                <a:lnTo>
                  <a:pt x="78773" y="1039"/>
                </a:lnTo>
                <a:lnTo>
                  <a:pt x="79056" y="1133"/>
                </a:lnTo>
                <a:lnTo>
                  <a:pt x="79716" y="944"/>
                </a:lnTo>
                <a:lnTo>
                  <a:pt x="80282" y="756"/>
                </a:lnTo>
                <a:lnTo>
                  <a:pt x="80282" y="850"/>
                </a:lnTo>
                <a:lnTo>
                  <a:pt x="80188" y="944"/>
                </a:lnTo>
                <a:lnTo>
                  <a:pt x="80848" y="1039"/>
                </a:lnTo>
                <a:lnTo>
                  <a:pt x="81131" y="1039"/>
                </a:lnTo>
                <a:lnTo>
                  <a:pt x="81131" y="1133"/>
                </a:lnTo>
                <a:lnTo>
                  <a:pt x="81037" y="1227"/>
                </a:lnTo>
                <a:lnTo>
                  <a:pt x="81697" y="1039"/>
                </a:lnTo>
                <a:lnTo>
                  <a:pt x="81886" y="944"/>
                </a:lnTo>
                <a:lnTo>
                  <a:pt x="81792" y="850"/>
                </a:lnTo>
                <a:lnTo>
                  <a:pt x="81414" y="850"/>
                </a:lnTo>
                <a:lnTo>
                  <a:pt x="80943" y="944"/>
                </a:lnTo>
                <a:lnTo>
                  <a:pt x="81037" y="756"/>
                </a:lnTo>
                <a:lnTo>
                  <a:pt x="80754" y="944"/>
                </a:lnTo>
                <a:lnTo>
                  <a:pt x="80660" y="756"/>
                </a:lnTo>
                <a:lnTo>
                  <a:pt x="80754" y="661"/>
                </a:lnTo>
                <a:lnTo>
                  <a:pt x="80188" y="661"/>
                </a:lnTo>
                <a:lnTo>
                  <a:pt x="80188" y="567"/>
                </a:lnTo>
                <a:lnTo>
                  <a:pt x="80282" y="567"/>
                </a:lnTo>
                <a:lnTo>
                  <a:pt x="79528" y="473"/>
                </a:lnTo>
                <a:lnTo>
                  <a:pt x="79339" y="567"/>
                </a:lnTo>
                <a:lnTo>
                  <a:pt x="79245" y="567"/>
                </a:lnTo>
                <a:lnTo>
                  <a:pt x="79245" y="661"/>
                </a:lnTo>
                <a:lnTo>
                  <a:pt x="79056" y="850"/>
                </a:lnTo>
                <a:lnTo>
                  <a:pt x="78867" y="378"/>
                </a:lnTo>
                <a:lnTo>
                  <a:pt x="78679" y="473"/>
                </a:lnTo>
                <a:lnTo>
                  <a:pt x="78396" y="567"/>
                </a:lnTo>
                <a:lnTo>
                  <a:pt x="78018" y="661"/>
                </a:lnTo>
                <a:lnTo>
                  <a:pt x="77924" y="661"/>
                </a:lnTo>
                <a:lnTo>
                  <a:pt x="77830" y="567"/>
                </a:lnTo>
                <a:lnTo>
                  <a:pt x="77075" y="567"/>
                </a:lnTo>
                <a:lnTo>
                  <a:pt x="77264" y="473"/>
                </a:lnTo>
                <a:lnTo>
                  <a:pt x="77169" y="284"/>
                </a:lnTo>
                <a:lnTo>
                  <a:pt x="76981" y="378"/>
                </a:lnTo>
                <a:lnTo>
                  <a:pt x="76792" y="473"/>
                </a:lnTo>
                <a:lnTo>
                  <a:pt x="76037" y="473"/>
                </a:lnTo>
                <a:lnTo>
                  <a:pt x="74716" y="190"/>
                </a:lnTo>
                <a:lnTo>
                  <a:pt x="74433" y="378"/>
                </a:lnTo>
                <a:lnTo>
                  <a:pt x="74056" y="378"/>
                </a:lnTo>
                <a:lnTo>
                  <a:pt x="74150" y="190"/>
                </a:lnTo>
                <a:lnTo>
                  <a:pt x="74056" y="190"/>
                </a:lnTo>
                <a:lnTo>
                  <a:pt x="73773" y="284"/>
                </a:lnTo>
                <a:lnTo>
                  <a:pt x="73773" y="95"/>
                </a:lnTo>
                <a:lnTo>
                  <a:pt x="73301" y="190"/>
                </a:lnTo>
                <a:lnTo>
                  <a:pt x="72830" y="190"/>
                </a:lnTo>
                <a:lnTo>
                  <a:pt x="72830" y="378"/>
                </a:lnTo>
                <a:lnTo>
                  <a:pt x="72924" y="473"/>
                </a:lnTo>
                <a:lnTo>
                  <a:pt x="72924" y="567"/>
                </a:lnTo>
                <a:lnTo>
                  <a:pt x="72735" y="661"/>
                </a:lnTo>
                <a:lnTo>
                  <a:pt x="72735" y="567"/>
                </a:lnTo>
                <a:lnTo>
                  <a:pt x="72547" y="473"/>
                </a:lnTo>
                <a:lnTo>
                  <a:pt x="72452" y="378"/>
                </a:lnTo>
                <a:lnTo>
                  <a:pt x="72641" y="284"/>
                </a:lnTo>
                <a:lnTo>
                  <a:pt x="71603" y="284"/>
                </a:lnTo>
                <a:lnTo>
                  <a:pt x="70849" y="190"/>
                </a:lnTo>
                <a:lnTo>
                  <a:pt x="70660" y="284"/>
                </a:lnTo>
                <a:lnTo>
                  <a:pt x="69905" y="473"/>
                </a:lnTo>
                <a:lnTo>
                  <a:pt x="69056" y="473"/>
                </a:lnTo>
                <a:lnTo>
                  <a:pt x="68207" y="378"/>
                </a:lnTo>
                <a:lnTo>
                  <a:pt x="67547" y="284"/>
                </a:lnTo>
                <a:lnTo>
                  <a:pt x="67641" y="190"/>
                </a:lnTo>
                <a:lnTo>
                  <a:pt x="67735" y="190"/>
                </a:lnTo>
                <a:lnTo>
                  <a:pt x="67169" y="95"/>
                </a:lnTo>
                <a:lnTo>
                  <a:pt x="66698" y="95"/>
                </a:lnTo>
                <a:lnTo>
                  <a:pt x="66886" y="190"/>
                </a:lnTo>
                <a:lnTo>
                  <a:pt x="65283" y="190"/>
                </a:lnTo>
                <a:lnTo>
                  <a:pt x="64905" y="95"/>
                </a:lnTo>
                <a:lnTo>
                  <a:pt x="64905" y="190"/>
                </a:lnTo>
                <a:lnTo>
                  <a:pt x="65000" y="190"/>
                </a:lnTo>
                <a:lnTo>
                  <a:pt x="65094" y="284"/>
                </a:lnTo>
                <a:lnTo>
                  <a:pt x="65094" y="378"/>
                </a:lnTo>
                <a:lnTo>
                  <a:pt x="64528" y="284"/>
                </a:lnTo>
                <a:lnTo>
                  <a:pt x="63962" y="190"/>
                </a:lnTo>
                <a:lnTo>
                  <a:pt x="63773" y="284"/>
                </a:lnTo>
                <a:lnTo>
                  <a:pt x="63585" y="473"/>
                </a:lnTo>
                <a:lnTo>
                  <a:pt x="63396" y="567"/>
                </a:lnTo>
                <a:lnTo>
                  <a:pt x="63302" y="567"/>
                </a:lnTo>
                <a:lnTo>
                  <a:pt x="63207" y="473"/>
                </a:lnTo>
                <a:lnTo>
                  <a:pt x="63207" y="284"/>
                </a:lnTo>
                <a:lnTo>
                  <a:pt x="63396" y="284"/>
                </a:lnTo>
                <a:lnTo>
                  <a:pt x="63490" y="190"/>
                </a:lnTo>
                <a:lnTo>
                  <a:pt x="63113" y="190"/>
                </a:lnTo>
                <a:lnTo>
                  <a:pt x="61981" y="284"/>
                </a:lnTo>
                <a:lnTo>
                  <a:pt x="61320" y="284"/>
                </a:lnTo>
                <a:lnTo>
                  <a:pt x="61226" y="190"/>
                </a:lnTo>
                <a:lnTo>
                  <a:pt x="61320" y="95"/>
                </a:lnTo>
                <a:lnTo>
                  <a:pt x="60849" y="190"/>
                </a:lnTo>
                <a:lnTo>
                  <a:pt x="60547" y="39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2 columns" type="twoColTx">
  <p:cSld name="TITLE_AND_TWO_COLUMNS">
    <p:spTree>
      <p:nvGrpSpPr>
        <p:cNvPr id="1" name="Shape 3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6" name="Google Shape;376;p18"/>
          <p:cNvSpPr txBox="1">
            <a:spLocks noGrp="1"/>
          </p:cNvSpPr>
          <p:nvPr>
            <p:ph type="title"/>
          </p:nvPr>
        </p:nvSpPr>
        <p:spPr>
          <a:xfrm>
            <a:off x="829000" y="526700"/>
            <a:ext cx="6902100" cy="46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377" name="Google Shape;377;p18"/>
          <p:cNvSpPr txBox="1">
            <a:spLocks noGrp="1"/>
          </p:cNvSpPr>
          <p:nvPr>
            <p:ph type="body" idx="1"/>
          </p:nvPr>
        </p:nvSpPr>
        <p:spPr>
          <a:xfrm>
            <a:off x="829000" y="1352550"/>
            <a:ext cx="3217500" cy="342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683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200"/>
              <a:buChar char="✘"/>
              <a:defRPr sz="2200"/>
            </a:lvl1pPr>
            <a:lvl2pPr marL="914400" lvl="1" indent="-3683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2200"/>
              <a:buChar char="-"/>
              <a:defRPr sz="2200"/>
            </a:lvl2pPr>
            <a:lvl3pPr marL="1371600" lvl="2" indent="-3683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2200"/>
              <a:buChar char="-"/>
              <a:defRPr sz="2200"/>
            </a:lvl3pPr>
            <a:lvl4pPr marL="1828800" lvl="3" indent="-3683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2200"/>
              <a:buChar char="●"/>
              <a:defRPr sz="2200"/>
            </a:lvl4pPr>
            <a:lvl5pPr marL="2286000" lvl="4" indent="-3683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2200"/>
              <a:buChar char="○"/>
              <a:defRPr sz="2200"/>
            </a:lvl5pPr>
            <a:lvl6pPr marL="2743200" lvl="5" indent="-3683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2200"/>
              <a:buChar char="■"/>
              <a:defRPr sz="2200"/>
            </a:lvl6pPr>
            <a:lvl7pPr marL="3200400" lvl="6" indent="-3683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2200"/>
              <a:buChar char="●"/>
              <a:defRPr sz="2200"/>
            </a:lvl7pPr>
            <a:lvl8pPr marL="3657600" lvl="7" indent="-3683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2200"/>
              <a:buChar char="○"/>
              <a:defRPr sz="2200"/>
            </a:lvl8pPr>
            <a:lvl9pPr marL="4114800" lvl="8" indent="-368300" algn="l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SzPts val="2200"/>
              <a:buChar char="■"/>
              <a:defRPr sz="2200"/>
            </a:lvl9pPr>
          </a:lstStyle>
          <a:p>
            <a:endParaRPr/>
          </a:p>
        </p:txBody>
      </p:sp>
      <p:sp>
        <p:nvSpPr>
          <p:cNvPr id="378" name="Google Shape;378;p18"/>
          <p:cNvSpPr txBox="1">
            <a:spLocks noGrp="1"/>
          </p:cNvSpPr>
          <p:nvPr>
            <p:ph type="body" idx="2"/>
          </p:nvPr>
        </p:nvSpPr>
        <p:spPr>
          <a:xfrm>
            <a:off x="4513595" y="1352550"/>
            <a:ext cx="3217500" cy="342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683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200"/>
              <a:buChar char="✘"/>
              <a:defRPr sz="2200"/>
            </a:lvl1pPr>
            <a:lvl2pPr marL="914400" lvl="1" indent="-3683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2200"/>
              <a:buChar char="-"/>
              <a:defRPr sz="2200"/>
            </a:lvl2pPr>
            <a:lvl3pPr marL="1371600" lvl="2" indent="-3683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2200"/>
              <a:buChar char="-"/>
              <a:defRPr sz="2200"/>
            </a:lvl3pPr>
            <a:lvl4pPr marL="1828800" lvl="3" indent="-3683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2200"/>
              <a:buChar char="●"/>
              <a:defRPr sz="2200"/>
            </a:lvl4pPr>
            <a:lvl5pPr marL="2286000" lvl="4" indent="-3683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2200"/>
              <a:buChar char="○"/>
              <a:defRPr sz="2200"/>
            </a:lvl5pPr>
            <a:lvl6pPr marL="2743200" lvl="5" indent="-3683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2200"/>
              <a:buChar char="■"/>
              <a:defRPr sz="2200"/>
            </a:lvl6pPr>
            <a:lvl7pPr marL="3200400" lvl="6" indent="-3683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2200"/>
              <a:buChar char="●"/>
              <a:defRPr sz="2200"/>
            </a:lvl7pPr>
            <a:lvl8pPr marL="3657600" lvl="7" indent="-3683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2200"/>
              <a:buChar char="○"/>
              <a:defRPr sz="2200"/>
            </a:lvl8pPr>
            <a:lvl9pPr marL="4114800" lvl="8" indent="-368300" algn="l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SzPts val="2200"/>
              <a:buChar char="■"/>
              <a:defRPr sz="2200"/>
            </a:lvl9pPr>
          </a:lstStyle>
          <a:p>
            <a:endParaRPr/>
          </a:p>
        </p:txBody>
      </p:sp>
      <p:sp>
        <p:nvSpPr>
          <p:cNvPr id="379" name="Google Shape;379;p18"/>
          <p:cNvSpPr txBox="1">
            <a:spLocks noGrp="1"/>
          </p:cNvSpPr>
          <p:nvPr>
            <p:ph type="sldNum" idx="12"/>
          </p:nvPr>
        </p:nvSpPr>
        <p:spPr>
          <a:xfrm>
            <a:off x="8665029" y="127279"/>
            <a:ext cx="326700" cy="2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Mali SemiBold"/>
                <a:ea typeface="Mali SemiBold"/>
                <a:cs typeface="Mali SemiBold"/>
                <a:sym typeface="Mali SemiBold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Mali SemiBold"/>
                <a:ea typeface="Mali SemiBold"/>
                <a:cs typeface="Mali SemiBold"/>
                <a:sym typeface="Mali SemiBold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Mali SemiBold"/>
                <a:ea typeface="Mali SemiBold"/>
                <a:cs typeface="Mali SemiBold"/>
                <a:sym typeface="Mali SemiBold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Mali SemiBold"/>
                <a:ea typeface="Mali SemiBold"/>
                <a:cs typeface="Mali SemiBold"/>
                <a:sym typeface="Mali SemiBold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Mali SemiBold"/>
                <a:ea typeface="Mali SemiBold"/>
                <a:cs typeface="Mali SemiBold"/>
                <a:sym typeface="Mali SemiBold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Mali SemiBold"/>
                <a:ea typeface="Mali SemiBold"/>
                <a:cs typeface="Mali SemiBold"/>
                <a:sym typeface="Mali SemiBold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Mali SemiBold"/>
                <a:ea typeface="Mali SemiBold"/>
                <a:cs typeface="Mali SemiBold"/>
                <a:sym typeface="Mali SemiBold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Mali SemiBold"/>
                <a:ea typeface="Mali SemiBold"/>
                <a:cs typeface="Mali SemiBold"/>
                <a:sym typeface="Mali SemiBold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Mali SemiBold"/>
                <a:ea typeface="Mali SemiBold"/>
                <a:cs typeface="Mali SemiBold"/>
                <a:sym typeface="Mali SemiBold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grpSp>
        <p:nvGrpSpPr>
          <p:cNvPr id="380" name="Google Shape;380;p18"/>
          <p:cNvGrpSpPr/>
          <p:nvPr/>
        </p:nvGrpSpPr>
        <p:grpSpPr>
          <a:xfrm>
            <a:off x="8004405" y="417297"/>
            <a:ext cx="3529549" cy="4525764"/>
            <a:chOff x="8004405" y="372498"/>
            <a:chExt cx="3529549" cy="4525764"/>
          </a:xfrm>
        </p:grpSpPr>
        <p:grpSp>
          <p:nvGrpSpPr>
            <p:cNvPr id="381" name="Google Shape;381;p18"/>
            <p:cNvGrpSpPr/>
            <p:nvPr/>
          </p:nvGrpSpPr>
          <p:grpSpPr>
            <a:xfrm rot="-5400000" flipH="1">
              <a:off x="8541351" y="-164449"/>
              <a:ext cx="2227938" cy="3301831"/>
              <a:chOff x="3485371" y="1424851"/>
              <a:chExt cx="5318543" cy="7882145"/>
            </a:xfrm>
          </p:grpSpPr>
          <p:grpSp>
            <p:nvGrpSpPr>
              <p:cNvPr id="382" name="Google Shape;382;p18"/>
              <p:cNvGrpSpPr/>
              <p:nvPr/>
            </p:nvGrpSpPr>
            <p:grpSpPr>
              <a:xfrm>
                <a:off x="3485371" y="1958251"/>
                <a:ext cx="468816" cy="7120145"/>
                <a:chOff x="1447800" y="152400"/>
                <a:chExt cx="318597" cy="4838699"/>
              </a:xfrm>
            </p:grpSpPr>
            <p:sp>
              <p:nvSpPr>
                <p:cNvPr id="383" name="Google Shape;383;p18"/>
                <p:cNvSpPr/>
                <p:nvPr/>
              </p:nvSpPr>
              <p:spPr>
                <a:xfrm>
                  <a:off x="1452143" y="158450"/>
                  <a:ext cx="215896" cy="477066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4806" h="3641729" extrusionOk="0">
                      <a:moveTo>
                        <a:pt x="164807" y="394989"/>
                      </a:moveTo>
                      <a:cubicBezTo>
                        <a:pt x="156185" y="351574"/>
                        <a:pt x="93171" y="32822"/>
                        <a:pt x="88053" y="7536"/>
                      </a:cubicBezTo>
                      <a:cubicBezTo>
                        <a:pt x="87620" y="5242"/>
                        <a:pt x="87006" y="2988"/>
                        <a:pt x="86219" y="798"/>
                      </a:cubicBezTo>
                      <a:cubicBezTo>
                        <a:pt x="85017" y="-2343"/>
                        <a:pt x="77441" y="4604"/>
                        <a:pt x="76836" y="7526"/>
                      </a:cubicBezTo>
                      <a:cubicBezTo>
                        <a:pt x="71773" y="32822"/>
                        <a:pt x="8686" y="347473"/>
                        <a:pt x="0" y="391002"/>
                      </a:cubicBezTo>
                      <a:cubicBezTo>
                        <a:pt x="0" y="400985"/>
                        <a:pt x="294" y="3614959"/>
                        <a:pt x="294" y="3614959"/>
                      </a:cubicBezTo>
                      <a:cubicBezTo>
                        <a:pt x="294" y="3628282"/>
                        <a:pt x="37358" y="3641729"/>
                        <a:pt x="82403" y="3641729"/>
                      </a:cubicBezTo>
                      <a:cubicBezTo>
                        <a:pt x="127448" y="3641729"/>
                        <a:pt x="164531" y="3628292"/>
                        <a:pt x="164531" y="3614959"/>
                      </a:cubicBezTo>
                      <a:lnTo>
                        <a:pt x="164742" y="3614959"/>
                      </a:lnTo>
                      <a:cubicBezTo>
                        <a:pt x="164742" y="3614959"/>
                        <a:pt x="164807" y="406076"/>
                        <a:pt x="164807" y="394989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pic>
              <p:nvPicPr>
                <p:cNvPr id="384" name="Google Shape;384;p18"/>
                <p:cNvPicPr preferRelativeResize="0"/>
                <p:nvPr/>
              </p:nvPicPr>
              <p:blipFill rotWithShape="1">
                <a:blip r:embed="rId2">
                  <a:alphaModFix/>
                </a:blip>
                <a:srcRect/>
                <a:stretch/>
              </p:blipFill>
              <p:spPr>
                <a:xfrm>
                  <a:off x="1447800" y="152400"/>
                  <a:ext cx="318597" cy="4838699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  <p:grpSp>
            <p:nvGrpSpPr>
              <p:cNvPr id="385" name="Google Shape;385;p18"/>
              <p:cNvGrpSpPr/>
              <p:nvPr/>
            </p:nvGrpSpPr>
            <p:grpSpPr>
              <a:xfrm>
                <a:off x="3808592" y="1577251"/>
                <a:ext cx="468816" cy="7120145"/>
                <a:chOff x="1600200" y="152400"/>
                <a:chExt cx="318597" cy="4838699"/>
              </a:xfrm>
            </p:grpSpPr>
            <p:sp>
              <p:nvSpPr>
                <p:cNvPr id="386" name="Google Shape;386;p18"/>
                <p:cNvSpPr/>
                <p:nvPr/>
              </p:nvSpPr>
              <p:spPr>
                <a:xfrm>
                  <a:off x="1604543" y="158450"/>
                  <a:ext cx="215896" cy="477066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4806" h="3641729" extrusionOk="0">
                      <a:moveTo>
                        <a:pt x="164807" y="394989"/>
                      </a:moveTo>
                      <a:cubicBezTo>
                        <a:pt x="156185" y="351574"/>
                        <a:pt x="93171" y="32822"/>
                        <a:pt x="88053" y="7536"/>
                      </a:cubicBezTo>
                      <a:cubicBezTo>
                        <a:pt x="87620" y="5242"/>
                        <a:pt x="87006" y="2988"/>
                        <a:pt x="86219" y="798"/>
                      </a:cubicBezTo>
                      <a:cubicBezTo>
                        <a:pt x="85017" y="-2343"/>
                        <a:pt x="77441" y="4604"/>
                        <a:pt x="76836" y="7526"/>
                      </a:cubicBezTo>
                      <a:cubicBezTo>
                        <a:pt x="71773" y="32822"/>
                        <a:pt x="8686" y="347473"/>
                        <a:pt x="0" y="391002"/>
                      </a:cubicBezTo>
                      <a:cubicBezTo>
                        <a:pt x="0" y="400985"/>
                        <a:pt x="294" y="3614959"/>
                        <a:pt x="294" y="3614959"/>
                      </a:cubicBezTo>
                      <a:cubicBezTo>
                        <a:pt x="294" y="3628282"/>
                        <a:pt x="37358" y="3641729"/>
                        <a:pt x="82403" y="3641729"/>
                      </a:cubicBezTo>
                      <a:cubicBezTo>
                        <a:pt x="127448" y="3641729"/>
                        <a:pt x="164531" y="3628292"/>
                        <a:pt x="164531" y="3614959"/>
                      </a:cubicBezTo>
                      <a:lnTo>
                        <a:pt x="164742" y="3614959"/>
                      </a:lnTo>
                      <a:cubicBezTo>
                        <a:pt x="164742" y="3614959"/>
                        <a:pt x="164807" y="406076"/>
                        <a:pt x="164807" y="394989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pic>
              <p:nvPicPr>
                <p:cNvPr id="387" name="Google Shape;387;p18"/>
                <p:cNvPicPr preferRelativeResize="0"/>
                <p:nvPr/>
              </p:nvPicPr>
              <p:blipFill rotWithShape="1">
                <a:blip r:embed="rId2">
                  <a:alphaModFix/>
                </a:blip>
                <a:srcRect/>
                <a:stretch/>
              </p:blipFill>
              <p:spPr>
                <a:xfrm>
                  <a:off x="1600200" y="152400"/>
                  <a:ext cx="318597" cy="4838699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  <p:grpSp>
            <p:nvGrpSpPr>
              <p:cNvPr id="388" name="Google Shape;388;p18"/>
              <p:cNvGrpSpPr/>
              <p:nvPr/>
            </p:nvGrpSpPr>
            <p:grpSpPr>
              <a:xfrm>
                <a:off x="4131812" y="2186851"/>
                <a:ext cx="468816" cy="7120145"/>
                <a:chOff x="533400" y="152400"/>
                <a:chExt cx="318597" cy="4838699"/>
              </a:xfrm>
            </p:grpSpPr>
            <p:sp>
              <p:nvSpPr>
                <p:cNvPr id="389" name="Google Shape;389;p18"/>
                <p:cNvSpPr/>
                <p:nvPr/>
              </p:nvSpPr>
              <p:spPr>
                <a:xfrm>
                  <a:off x="537743" y="158450"/>
                  <a:ext cx="215896" cy="477066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4806" h="3641729" extrusionOk="0">
                      <a:moveTo>
                        <a:pt x="164807" y="394989"/>
                      </a:moveTo>
                      <a:cubicBezTo>
                        <a:pt x="156185" y="351574"/>
                        <a:pt x="93171" y="32822"/>
                        <a:pt x="88053" y="7536"/>
                      </a:cubicBezTo>
                      <a:cubicBezTo>
                        <a:pt x="87620" y="5242"/>
                        <a:pt x="87006" y="2988"/>
                        <a:pt x="86219" y="798"/>
                      </a:cubicBezTo>
                      <a:cubicBezTo>
                        <a:pt x="85017" y="-2343"/>
                        <a:pt x="77441" y="4604"/>
                        <a:pt x="76836" y="7526"/>
                      </a:cubicBezTo>
                      <a:cubicBezTo>
                        <a:pt x="71773" y="32822"/>
                        <a:pt x="8686" y="347473"/>
                        <a:pt x="0" y="391002"/>
                      </a:cubicBezTo>
                      <a:cubicBezTo>
                        <a:pt x="0" y="400985"/>
                        <a:pt x="294" y="3614959"/>
                        <a:pt x="294" y="3614959"/>
                      </a:cubicBezTo>
                      <a:cubicBezTo>
                        <a:pt x="294" y="3628282"/>
                        <a:pt x="37358" y="3641729"/>
                        <a:pt x="82403" y="3641729"/>
                      </a:cubicBezTo>
                      <a:cubicBezTo>
                        <a:pt x="127448" y="3641729"/>
                        <a:pt x="164531" y="3628292"/>
                        <a:pt x="164531" y="3614959"/>
                      </a:cubicBezTo>
                      <a:lnTo>
                        <a:pt x="164742" y="3614959"/>
                      </a:lnTo>
                      <a:cubicBezTo>
                        <a:pt x="164742" y="3614959"/>
                        <a:pt x="164807" y="406076"/>
                        <a:pt x="164807" y="394989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pic>
              <p:nvPicPr>
                <p:cNvPr id="390" name="Google Shape;390;p18"/>
                <p:cNvPicPr preferRelativeResize="0"/>
                <p:nvPr/>
              </p:nvPicPr>
              <p:blipFill rotWithShape="1">
                <a:blip r:embed="rId2">
                  <a:alphaModFix/>
                </a:blip>
                <a:srcRect/>
                <a:stretch/>
              </p:blipFill>
              <p:spPr>
                <a:xfrm>
                  <a:off x="533400" y="152400"/>
                  <a:ext cx="318597" cy="4838699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  <p:grpSp>
            <p:nvGrpSpPr>
              <p:cNvPr id="391" name="Google Shape;391;p18"/>
              <p:cNvGrpSpPr/>
              <p:nvPr/>
            </p:nvGrpSpPr>
            <p:grpSpPr>
              <a:xfrm>
                <a:off x="4455033" y="1729651"/>
                <a:ext cx="468816" cy="7120145"/>
                <a:chOff x="685800" y="152400"/>
                <a:chExt cx="318597" cy="4838699"/>
              </a:xfrm>
            </p:grpSpPr>
            <p:sp>
              <p:nvSpPr>
                <p:cNvPr id="392" name="Google Shape;392;p18"/>
                <p:cNvSpPr/>
                <p:nvPr/>
              </p:nvSpPr>
              <p:spPr>
                <a:xfrm>
                  <a:off x="690143" y="158450"/>
                  <a:ext cx="215896" cy="477066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4806" h="3641729" extrusionOk="0">
                      <a:moveTo>
                        <a:pt x="164807" y="394989"/>
                      </a:moveTo>
                      <a:cubicBezTo>
                        <a:pt x="156185" y="351574"/>
                        <a:pt x="93171" y="32822"/>
                        <a:pt x="88053" y="7536"/>
                      </a:cubicBezTo>
                      <a:cubicBezTo>
                        <a:pt x="87620" y="5242"/>
                        <a:pt x="87006" y="2988"/>
                        <a:pt x="86219" y="798"/>
                      </a:cubicBezTo>
                      <a:cubicBezTo>
                        <a:pt x="85017" y="-2343"/>
                        <a:pt x="77441" y="4604"/>
                        <a:pt x="76836" y="7526"/>
                      </a:cubicBezTo>
                      <a:cubicBezTo>
                        <a:pt x="71773" y="32822"/>
                        <a:pt x="8686" y="347473"/>
                        <a:pt x="0" y="391002"/>
                      </a:cubicBezTo>
                      <a:cubicBezTo>
                        <a:pt x="0" y="400985"/>
                        <a:pt x="294" y="3614959"/>
                        <a:pt x="294" y="3614959"/>
                      </a:cubicBezTo>
                      <a:cubicBezTo>
                        <a:pt x="294" y="3628282"/>
                        <a:pt x="37358" y="3641729"/>
                        <a:pt x="82403" y="3641729"/>
                      </a:cubicBezTo>
                      <a:cubicBezTo>
                        <a:pt x="127448" y="3641729"/>
                        <a:pt x="164531" y="3628292"/>
                        <a:pt x="164531" y="3614959"/>
                      </a:cubicBezTo>
                      <a:lnTo>
                        <a:pt x="164742" y="3614959"/>
                      </a:lnTo>
                      <a:cubicBezTo>
                        <a:pt x="164742" y="3614959"/>
                        <a:pt x="164807" y="406076"/>
                        <a:pt x="164807" y="394989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pic>
              <p:nvPicPr>
                <p:cNvPr id="393" name="Google Shape;393;p18"/>
                <p:cNvPicPr preferRelativeResize="0"/>
                <p:nvPr/>
              </p:nvPicPr>
              <p:blipFill rotWithShape="1">
                <a:blip r:embed="rId2">
                  <a:alphaModFix/>
                </a:blip>
                <a:srcRect/>
                <a:stretch/>
              </p:blipFill>
              <p:spPr>
                <a:xfrm>
                  <a:off x="685800" y="152400"/>
                  <a:ext cx="318597" cy="4838699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  <p:grpSp>
            <p:nvGrpSpPr>
              <p:cNvPr id="394" name="Google Shape;394;p18"/>
              <p:cNvGrpSpPr/>
              <p:nvPr/>
            </p:nvGrpSpPr>
            <p:grpSpPr>
              <a:xfrm>
                <a:off x="4778254" y="1424851"/>
                <a:ext cx="468816" cy="7120145"/>
                <a:chOff x="838200" y="152400"/>
                <a:chExt cx="318597" cy="4838699"/>
              </a:xfrm>
            </p:grpSpPr>
            <p:sp>
              <p:nvSpPr>
                <p:cNvPr id="395" name="Google Shape;395;p18"/>
                <p:cNvSpPr/>
                <p:nvPr/>
              </p:nvSpPr>
              <p:spPr>
                <a:xfrm>
                  <a:off x="842543" y="158450"/>
                  <a:ext cx="215896" cy="477066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4806" h="3641729" extrusionOk="0">
                      <a:moveTo>
                        <a:pt x="164807" y="394989"/>
                      </a:moveTo>
                      <a:cubicBezTo>
                        <a:pt x="156185" y="351574"/>
                        <a:pt x="93171" y="32822"/>
                        <a:pt x="88053" y="7536"/>
                      </a:cubicBezTo>
                      <a:cubicBezTo>
                        <a:pt x="87620" y="5242"/>
                        <a:pt x="87006" y="2988"/>
                        <a:pt x="86219" y="798"/>
                      </a:cubicBezTo>
                      <a:cubicBezTo>
                        <a:pt x="85017" y="-2343"/>
                        <a:pt x="77441" y="4604"/>
                        <a:pt x="76836" y="7526"/>
                      </a:cubicBezTo>
                      <a:cubicBezTo>
                        <a:pt x="71773" y="32822"/>
                        <a:pt x="8686" y="347473"/>
                        <a:pt x="0" y="391002"/>
                      </a:cubicBezTo>
                      <a:cubicBezTo>
                        <a:pt x="0" y="400985"/>
                        <a:pt x="294" y="3614959"/>
                        <a:pt x="294" y="3614959"/>
                      </a:cubicBezTo>
                      <a:cubicBezTo>
                        <a:pt x="294" y="3628282"/>
                        <a:pt x="37358" y="3641729"/>
                        <a:pt x="82403" y="3641729"/>
                      </a:cubicBezTo>
                      <a:cubicBezTo>
                        <a:pt x="127448" y="3641729"/>
                        <a:pt x="164531" y="3628292"/>
                        <a:pt x="164531" y="3614959"/>
                      </a:cubicBezTo>
                      <a:lnTo>
                        <a:pt x="164742" y="3614959"/>
                      </a:lnTo>
                      <a:cubicBezTo>
                        <a:pt x="164742" y="3614959"/>
                        <a:pt x="164807" y="406076"/>
                        <a:pt x="164807" y="394989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pic>
              <p:nvPicPr>
                <p:cNvPr id="396" name="Google Shape;396;p18"/>
                <p:cNvPicPr preferRelativeResize="0"/>
                <p:nvPr/>
              </p:nvPicPr>
              <p:blipFill rotWithShape="1">
                <a:blip r:embed="rId2">
                  <a:alphaModFix/>
                </a:blip>
                <a:srcRect/>
                <a:stretch/>
              </p:blipFill>
              <p:spPr>
                <a:xfrm>
                  <a:off x="838200" y="152400"/>
                  <a:ext cx="318597" cy="4838699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  <p:grpSp>
            <p:nvGrpSpPr>
              <p:cNvPr id="397" name="Google Shape;397;p18"/>
              <p:cNvGrpSpPr/>
              <p:nvPr/>
            </p:nvGrpSpPr>
            <p:grpSpPr>
              <a:xfrm>
                <a:off x="5101474" y="1882051"/>
                <a:ext cx="468816" cy="7120145"/>
                <a:chOff x="990600" y="152400"/>
                <a:chExt cx="318597" cy="4838699"/>
              </a:xfrm>
            </p:grpSpPr>
            <p:sp>
              <p:nvSpPr>
                <p:cNvPr id="398" name="Google Shape;398;p18"/>
                <p:cNvSpPr/>
                <p:nvPr/>
              </p:nvSpPr>
              <p:spPr>
                <a:xfrm>
                  <a:off x="994943" y="158450"/>
                  <a:ext cx="215896" cy="477066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4806" h="3641729" extrusionOk="0">
                      <a:moveTo>
                        <a:pt x="164807" y="394989"/>
                      </a:moveTo>
                      <a:cubicBezTo>
                        <a:pt x="156185" y="351574"/>
                        <a:pt x="93171" y="32822"/>
                        <a:pt x="88053" y="7536"/>
                      </a:cubicBezTo>
                      <a:cubicBezTo>
                        <a:pt x="87620" y="5242"/>
                        <a:pt x="87006" y="2988"/>
                        <a:pt x="86219" y="798"/>
                      </a:cubicBezTo>
                      <a:cubicBezTo>
                        <a:pt x="85017" y="-2343"/>
                        <a:pt x="77441" y="4604"/>
                        <a:pt x="76836" y="7526"/>
                      </a:cubicBezTo>
                      <a:cubicBezTo>
                        <a:pt x="71773" y="32822"/>
                        <a:pt x="8686" y="347473"/>
                        <a:pt x="0" y="391002"/>
                      </a:cubicBezTo>
                      <a:cubicBezTo>
                        <a:pt x="0" y="400985"/>
                        <a:pt x="294" y="3614959"/>
                        <a:pt x="294" y="3614959"/>
                      </a:cubicBezTo>
                      <a:cubicBezTo>
                        <a:pt x="294" y="3628282"/>
                        <a:pt x="37358" y="3641729"/>
                        <a:pt x="82403" y="3641729"/>
                      </a:cubicBezTo>
                      <a:cubicBezTo>
                        <a:pt x="127448" y="3641729"/>
                        <a:pt x="164531" y="3628292"/>
                        <a:pt x="164531" y="3614959"/>
                      </a:cubicBezTo>
                      <a:lnTo>
                        <a:pt x="164742" y="3614959"/>
                      </a:lnTo>
                      <a:cubicBezTo>
                        <a:pt x="164742" y="3614959"/>
                        <a:pt x="164807" y="406076"/>
                        <a:pt x="164807" y="394989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pic>
              <p:nvPicPr>
                <p:cNvPr id="399" name="Google Shape;399;p18"/>
                <p:cNvPicPr preferRelativeResize="0"/>
                <p:nvPr/>
              </p:nvPicPr>
              <p:blipFill rotWithShape="1">
                <a:blip r:embed="rId2">
                  <a:alphaModFix/>
                </a:blip>
                <a:srcRect/>
                <a:stretch/>
              </p:blipFill>
              <p:spPr>
                <a:xfrm>
                  <a:off x="990600" y="152400"/>
                  <a:ext cx="318597" cy="4838699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  <p:grpSp>
            <p:nvGrpSpPr>
              <p:cNvPr id="400" name="Google Shape;400;p18"/>
              <p:cNvGrpSpPr/>
              <p:nvPr/>
            </p:nvGrpSpPr>
            <p:grpSpPr>
              <a:xfrm>
                <a:off x="5424695" y="1729651"/>
                <a:ext cx="468816" cy="7120145"/>
                <a:chOff x="3663063" y="152400"/>
                <a:chExt cx="318597" cy="4838699"/>
              </a:xfrm>
            </p:grpSpPr>
            <p:sp>
              <p:nvSpPr>
                <p:cNvPr id="401" name="Google Shape;401;p18"/>
                <p:cNvSpPr/>
                <p:nvPr/>
              </p:nvSpPr>
              <p:spPr>
                <a:xfrm>
                  <a:off x="3667406" y="158450"/>
                  <a:ext cx="215896" cy="477066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4806" h="3641729" extrusionOk="0">
                      <a:moveTo>
                        <a:pt x="164807" y="394989"/>
                      </a:moveTo>
                      <a:cubicBezTo>
                        <a:pt x="156185" y="351574"/>
                        <a:pt x="93171" y="32822"/>
                        <a:pt x="88053" y="7536"/>
                      </a:cubicBezTo>
                      <a:cubicBezTo>
                        <a:pt x="87620" y="5242"/>
                        <a:pt x="87006" y="2988"/>
                        <a:pt x="86219" y="798"/>
                      </a:cubicBezTo>
                      <a:cubicBezTo>
                        <a:pt x="85017" y="-2343"/>
                        <a:pt x="77441" y="4604"/>
                        <a:pt x="76836" y="7526"/>
                      </a:cubicBezTo>
                      <a:cubicBezTo>
                        <a:pt x="71773" y="32822"/>
                        <a:pt x="8686" y="347473"/>
                        <a:pt x="0" y="391002"/>
                      </a:cubicBezTo>
                      <a:cubicBezTo>
                        <a:pt x="0" y="400985"/>
                        <a:pt x="294" y="3614959"/>
                        <a:pt x="294" y="3614959"/>
                      </a:cubicBezTo>
                      <a:cubicBezTo>
                        <a:pt x="294" y="3628282"/>
                        <a:pt x="37358" y="3641729"/>
                        <a:pt x="82403" y="3641729"/>
                      </a:cubicBezTo>
                      <a:cubicBezTo>
                        <a:pt x="127448" y="3641729"/>
                        <a:pt x="164531" y="3628292"/>
                        <a:pt x="164531" y="3614959"/>
                      </a:cubicBezTo>
                      <a:lnTo>
                        <a:pt x="164742" y="3614959"/>
                      </a:lnTo>
                      <a:cubicBezTo>
                        <a:pt x="164742" y="3614959"/>
                        <a:pt x="164807" y="406076"/>
                        <a:pt x="164807" y="394989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pic>
              <p:nvPicPr>
                <p:cNvPr id="402" name="Google Shape;402;p18"/>
                <p:cNvPicPr preferRelativeResize="0"/>
                <p:nvPr/>
              </p:nvPicPr>
              <p:blipFill rotWithShape="1">
                <a:blip r:embed="rId2">
                  <a:alphaModFix/>
                </a:blip>
                <a:srcRect/>
                <a:stretch/>
              </p:blipFill>
              <p:spPr>
                <a:xfrm>
                  <a:off x="3663063" y="152400"/>
                  <a:ext cx="318597" cy="4838699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  <p:grpSp>
            <p:nvGrpSpPr>
              <p:cNvPr id="403" name="Google Shape;403;p18"/>
              <p:cNvGrpSpPr/>
              <p:nvPr/>
            </p:nvGrpSpPr>
            <p:grpSpPr>
              <a:xfrm>
                <a:off x="5929821" y="2034451"/>
                <a:ext cx="468816" cy="7120145"/>
                <a:chOff x="1419019" y="152400"/>
                <a:chExt cx="318597" cy="4838699"/>
              </a:xfrm>
            </p:grpSpPr>
            <p:sp>
              <p:nvSpPr>
                <p:cNvPr id="404" name="Google Shape;404;p18"/>
                <p:cNvSpPr/>
                <p:nvPr/>
              </p:nvSpPr>
              <p:spPr>
                <a:xfrm>
                  <a:off x="1423362" y="158450"/>
                  <a:ext cx="215896" cy="477066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4806" h="3641729" extrusionOk="0">
                      <a:moveTo>
                        <a:pt x="164807" y="394989"/>
                      </a:moveTo>
                      <a:cubicBezTo>
                        <a:pt x="156185" y="351574"/>
                        <a:pt x="93171" y="32822"/>
                        <a:pt x="88053" y="7536"/>
                      </a:cubicBezTo>
                      <a:cubicBezTo>
                        <a:pt x="87620" y="5242"/>
                        <a:pt x="87006" y="2988"/>
                        <a:pt x="86219" y="798"/>
                      </a:cubicBezTo>
                      <a:cubicBezTo>
                        <a:pt x="85017" y="-2343"/>
                        <a:pt x="77441" y="4604"/>
                        <a:pt x="76836" y="7526"/>
                      </a:cubicBezTo>
                      <a:cubicBezTo>
                        <a:pt x="71773" y="32822"/>
                        <a:pt x="8686" y="347473"/>
                        <a:pt x="0" y="391002"/>
                      </a:cubicBezTo>
                      <a:cubicBezTo>
                        <a:pt x="0" y="400985"/>
                        <a:pt x="294" y="3614959"/>
                        <a:pt x="294" y="3614959"/>
                      </a:cubicBezTo>
                      <a:cubicBezTo>
                        <a:pt x="294" y="3628282"/>
                        <a:pt x="37358" y="3641729"/>
                        <a:pt x="82403" y="3641729"/>
                      </a:cubicBezTo>
                      <a:cubicBezTo>
                        <a:pt x="127448" y="3641729"/>
                        <a:pt x="164531" y="3628292"/>
                        <a:pt x="164531" y="3614959"/>
                      </a:cubicBezTo>
                      <a:lnTo>
                        <a:pt x="164742" y="3614959"/>
                      </a:lnTo>
                      <a:cubicBezTo>
                        <a:pt x="164742" y="3614959"/>
                        <a:pt x="164807" y="406076"/>
                        <a:pt x="164807" y="394989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pic>
              <p:nvPicPr>
                <p:cNvPr id="405" name="Google Shape;405;p18"/>
                <p:cNvPicPr preferRelativeResize="0"/>
                <p:nvPr/>
              </p:nvPicPr>
              <p:blipFill rotWithShape="1">
                <a:blip r:embed="rId2">
                  <a:alphaModFix/>
                </a:blip>
                <a:srcRect/>
                <a:stretch/>
              </p:blipFill>
              <p:spPr>
                <a:xfrm>
                  <a:off x="1419019" y="152400"/>
                  <a:ext cx="318597" cy="4838699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  <p:grpSp>
            <p:nvGrpSpPr>
              <p:cNvPr id="406" name="Google Shape;406;p18"/>
              <p:cNvGrpSpPr/>
              <p:nvPr/>
            </p:nvGrpSpPr>
            <p:grpSpPr>
              <a:xfrm>
                <a:off x="6395774" y="1653451"/>
                <a:ext cx="468816" cy="7120145"/>
                <a:chOff x="1600200" y="152400"/>
                <a:chExt cx="318597" cy="4838699"/>
              </a:xfrm>
            </p:grpSpPr>
            <p:sp>
              <p:nvSpPr>
                <p:cNvPr id="407" name="Google Shape;407;p18"/>
                <p:cNvSpPr/>
                <p:nvPr/>
              </p:nvSpPr>
              <p:spPr>
                <a:xfrm>
                  <a:off x="1604543" y="158450"/>
                  <a:ext cx="215896" cy="477066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4806" h="3641729" extrusionOk="0">
                      <a:moveTo>
                        <a:pt x="164807" y="394989"/>
                      </a:moveTo>
                      <a:cubicBezTo>
                        <a:pt x="156185" y="351574"/>
                        <a:pt x="93171" y="32822"/>
                        <a:pt x="88053" y="7536"/>
                      </a:cubicBezTo>
                      <a:cubicBezTo>
                        <a:pt x="87620" y="5242"/>
                        <a:pt x="87006" y="2988"/>
                        <a:pt x="86219" y="798"/>
                      </a:cubicBezTo>
                      <a:cubicBezTo>
                        <a:pt x="85017" y="-2343"/>
                        <a:pt x="77441" y="4604"/>
                        <a:pt x="76836" y="7526"/>
                      </a:cubicBezTo>
                      <a:cubicBezTo>
                        <a:pt x="71773" y="32822"/>
                        <a:pt x="8686" y="347473"/>
                        <a:pt x="0" y="391002"/>
                      </a:cubicBezTo>
                      <a:cubicBezTo>
                        <a:pt x="0" y="400985"/>
                        <a:pt x="294" y="3614959"/>
                        <a:pt x="294" y="3614959"/>
                      </a:cubicBezTo>
                      <a:cubicBezTo>
                        <a:pt x="294" y="3628282"/>
                        <a:pt x="37358" y="3641729"/>
                        <a:pt x="82403" y="3641729"/>
                      </a:cubicBezTo>
                      <a:cubicBezTo>
                        <a:pt x="127448" y="3641729"/>
                        <a:pt x="164531" y="3628292"/>
                        <a:pt x="164531" y="3614959"/>
                      </a:cubicBezTo>
                      <a:lnTo>
                        <a:pt x="164742" y="3614959"/>
                      </a:lnTo>
                      <a:cubicBezTo>
                        <a:pt x="164742" y="3614959"/>
                        <a:pt x="164807" y="406076"/>
                        <a:pt x="164807" y="394989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pic>
              <p:nvPicPr>
                <p:cNvPr id="408" name="Google Shape;408;p18"/>
                <p:cNvPicPr preferRelativeResize="0"/>
                <p:nvPr/>
              </p:nvPicPr>
              <p:blipFill rotWithShape="1">
                <a:blip r:embed="rId2">
                  <a:alphaModFix/>
                </a:blip>
                <a:srcRect/>
                <a:stretch/>
              </p:blipFill>
              <p:spPr>
                <a:xfrm>
                  <a:off x="1600200" y="152400"/>
                  <a:ext cx="318597" cy="4838699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  <p:grpSp>
            <p:nvGrpSpPr>
              <p:cNvPr id="409" name="Google Shape;409;p18"/>
              <p:cNvGrpSpPr/>
              <p:nvPr/>
            </p:nvGrpSpPr>
            <p:grpSpPr>
              <a:xfrm>
                <a:off x="6718994" y="1424851"/>
                <a:ext cx="468816" cy="7120145"/>
                <a:chOff x="533400" y="152400"/>
                <a:chExt cx="318597" cy="4838699"/>
              </a:xfrm>
            </p:grpSpPr>
            <p:sp>
              <p:nvSpPr>
                <p:cNvPr id="410" name="Google Shape;410;p18"/>
                <p:cNvSpPr/>
                <p:nvPr/>
              </p:nvSpPr>
              <p:spPr>
                <a:xfrm>
                  <a:off x="537743" y="158450"/>
                  <a:ext cx="215896" cy="477066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4806" h="3641729" extrusionOk="0">
                      <a:moveTo>
                        <a:pt x="164807" y="394989"/>
                      </a:moveTo>
                      <a:cubicBezTo>
                        <a:pt x="156185" y="351574"/>
                        <a:pt x="93171" y="32822"/>
                        <a:pt x="88053" y="7536"/>
                      </a:cubicBezTo>
                      <a:cubicBezTo>
                        <a:pt x="87620" y="5242"/>
                        <a:pt x="87006" y="2988"/>
                        <a:pt x="86219" y="798"/>
                      </a:cubicBezTo>
                      <a:cubicBezTo>
                        <a:pt x="85017" y="-2343"/>
                        <a:pt x="77441" y="4604"/>
                        <a:pt x="76836" y="7526"/>
                      </a:cubicBezTo>
                      <a:cubicBezTo>
                        <a:pt x="71773" y="32822"/>
                        <a:pt x="8686" y="347473"/>
                        <a:pt x="0" y="391002"/>
                      </a:cubicBezTo>
                      <a:cubicBezTo>
                        <a:pt x="0" y="400985"/>
                        <a:pt x="294" y="3614959"/>
                        <a:pt x="294" y="3614959"/>
                      </a:cubicBezTo>
                      <a:cubicBezTo>
                        <a:pt x="294" y="3628282"/>
                        <a:pt x="37358" y="3641729"/>
                        <a:pt x="82403" y="3641729"/>
                      </a:cubicBezTo>
                      <a:cubicBezTo>
                        <a:pt x="127448" y="3641729"/>
                        <a:pt x="164531" y="3628292"/>
                        <a:pt x="164531" y="3614959"/>
                      </a:cubicBezTo>
                      <a:lnTo>
                        <a:pt x="164742" y="3614959"/>
                      </a:lnTo>
                      <a:cubicBezTo>
                        <a:pt x="164742" y="3614959"/>
                        <a:pt x="164807" y="406076"/>
                        <a:pt x="164807" y="394989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pic>
              <p:nvPicPr>
                <p:cNvPr id="411" name="Google Shape;411;p18"/>
                <p:cNvPicPr preferRelativeResize="0"/>
                <p:nvPr/>
              </p:nvPicPr>
              <p:blipFill rotWithShape="1">
                <a:blip r:embed="rId2">
                  <a:alphaModFix/>
                </a:blip>
                <a:srcRect/>
                <a:stretch/>
              </p:blipFill>
              <p:spPr>
                <a:xfrm>
                  <a:off x="533400" y="152400"/>
                  <a:ext cx="318597" cy="4838699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  <p:grpSp>
            <p:nvGrpSpPr>
              <p:cNvPr id="412" name="Google Shape;412;p18"/>
              <p:cNvGrpSpPr/>
              <p:nvPr/>
            </p:nvGrpSpPr>
            <p:grpSpPr>
              <a:xfrm>
                <a:off x="7042215" y="1501051"/>
                <a:ext cx="468816" cy="7120145"/>
                <a:chOff x="685800" y="152400"/>
                <a:chExt cx="318597" cy="4838699"/>
              </a:xfrm>
            </p:grpSpPr>
            <p:sp>
              <p:nvSpPr>
                <p:cNvPr id="413" name="Google Shape;413;p18"/>
                <p:cNvSpPr/>
                <p:nvPr/>
              </p:nvSpPr>
              <p:spPr>
                <a:xfrm>
                  <a:off x="690143" y="158450"/>
                  <a:ext cx="215896" cy="477066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4806" h="3641729" extrusionOk="0">
                      <a:moveTo>
                        <a:pt x="164807" y="394989"/>
                      </a:moveTo>
                      <a:cubicBezTo>
                        <a:pt x="156185" y="351574"/>
                        <a:pt x="93171" y="32822"/>
                        <a:pt x="88053" y="7536"/>
                      </a:cubicBezTo>
                      <a:cubicBezTo>
                        <a:pt x="87620" y="5242"/>
                        <a:pt x="87006" y="2988"/>
                        <a:pt x="86219" y="798"/>
                      </a:cubicBezTo>
                      <a:cubicBezTo>
                        <a:pt x="85017" y="-2343"/>
                        <a:pt x="77441" y="4604"/>
                        <a:pt x="76836" y="7526"/>
                      </a:cubicBezTo>
                      <a:cubicBezTo>
                        <a:pt x="71773" y="32822"/>
                        <a:pt x="8686" y="347473"/>
                        <a:pt x="0" y="391002"/>
                      </a:cubicBezTo>
                      <a:cubicBezTo>
                        <a:pt x="0" y="400985"/>
                        <a:pt x="294" y="3614959"/>
                        <a:pt x="294" y="3614959"/>
                      </a:cubicBezTo>
                      <a:cubicBezTo>
                        <a:pt x="294" y="3628282"/>
                        <a:pt x="37358" y="3641729"/>
                        <a:pt x="82403" y="3641729"/>
                      </a:cubicBezTo>
                      <a:cubicBezTo>
                        <a:pt x="127448" y="3641729"/>
                        <a:pt x="164531" y="3628292"/>
                        <a:pt x="164531" y="3614959"/>
                      </a:cubicBezTo>
                      <a:lnTo>
                        <a:pt x="164742" y="3614959"/>
                      </a:lnTo>
                      <a:cubicBezTo>
                        <a:pt x="164742" y="3614959"/>
                        <a:pt x="164807" y="406076"/>
                        <a:pt x="164807" y="394989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pic>
              <p:nvPicPr>
                <p:cNvPr id="414" name="Google Shape;414;p18"/>
                <p:cNvPicPr preferRelativeResize="0"/>
                <p:nvPr/>
              </p:nvPicPr>
              <p:blipFill rotWithShape="1">
                <a:blip r:embed="rId2">
                  <a:alphaModFix/>
                </a:blip>
                <a:srcRect/>
                <a:stretch/>
              </p:blipFill>
              <p:spPr>
                <a:xfrm>
                  <a:off x="685800" y="152400"/>
                  <a:ext cx="318597" cy="4838699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  <p:grpSp>
            <p:nvGrpSpPr>
              <p:cNvPr id="415" name="Google Shape;415;p18"/>
              <p:cNvGrpSpPr/>
              <p:nvPr/>
            </p:nvGrpSpPr>
            <p:grpSpPr>
              <a:xfrm>
                <a:off x="7365436" y="1882051"/>
                <a:ext cx="468816" cy="7120145"/>
                <a:chOff x="838200" y="152400"/>
                <a:chExt cx="318597" cy="4838699"/>
              </a:xfrm>
            </p:grpSpPr>
            <p:sp>
              <p:nvSpPr>
                <p:cNvPr id="416" name="Google Shape;416;p18"/>
                <p:cNvSpPr/>
                <p:nvPr/>
              </p:nvSpPr>
              <p:spPr>
                <a:xfrm>
                  <a:off x="842543" y="158450"/>
                  <a:ext cx="215896" cy="477066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4806" h="3641729" extrusionOk="0">
                      <a:moveTo>
                        <a:pt x="164807" y="394989"/>
                      </a:moveTo>
                      <a:cubicBezTo>
                        <a:pt x="156185" y="351574"/>
                        <a:pt x="93171" y="32822"/>
                        <a:pt x="88053" y="7536"/>
                      </a:cubicBezTo>
                      <a:cubicBezTo>
                        <a:pt x="87620" y="5242"/>
                        <a:pt x="87006" y="2988"/>
                        <a:pt x="86219" y="798"/>
                      </a:cubicBezTo>
                      <a:cubicBezTo>
                        <a:pt x="85017" y="-2343"/>
                        <a:pt x="77441" y="4604"/>
                        <a:pt x="76836" y="7526"/>
                      </a:cubicBezTo>
                      <a:cubicBezTo>
                        <a:pt x="71773" y="32822"/>
                        <a:pt x="8686" y="347473"/>
                        <a:pt x="0" y="391002"/>
                      </a:cubicBezTo>
                      <a:cubicBezTo>
                        <a:pt x="0" y="400985"/>
                        <a:pt x="294" y="3614959"/>
                        <a:pt x="294" y="3614959"/>
                      </a:cubicBezTo>
                      <a:cubicBezTo>
                        <a:pt x="294" y="3628282"/>
                        <a:pt x="37358" y="3641729"/>
                        <a:pt x="82403" y="3641729"/>
                      </a:cubicBezTo>
                      <a:cubicBezTo>
                        <a:pt x="127448" y="3641729"/>
                        <a:pt x="164531" y="3628292"/>
                        <a:pt x="164531" y="3614959"/>
                      </a:cubicBezTo>
                      <a:lnTo>
                        <a:pt x="164742" y="3614959"/>
                      </a:lnTo>
                      <a:cubicBezTo>
                        <a:pt x="164742" y="3614959"/>
                        <a:pt x="164807" y="406076"/>
                        <a:pt x="164807" y="394989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pic>
              <p:nvPicPr>
                <p:cNvPr id="417" name="Google Shape;417;p18"/>
                <p:cNvPicPr preferRelativeResize="0"/>
                <p:nvPr/>
              </p:nvPicPr>
              <p:blipFill rotWithShape="1">
                <a:blip r:embed="rId2">
                  <a:alphaModFix/>
                </a:blip>
                <a:srcRect/>
                <a:stretch/>
              </p:blipFill>
              <p:spPr>
                <a:xfrm>
                  <a:off x="838200" y="152400"/>
                  <a:ext cx="318597" cy="4838699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  <p:grpSp>
            <p:nvGrpSpPr>
              <p:cNvPr id="418" name="Google Shape;418;p18"/>
              <p:cNvGrpSpPr/>
              <p:nvPr/>
            </p:nvGrpSpPr>
            <p:grpSpPr>
              <a:xfrm>
                <a:off x="8011877" y="2186851"/>
                <a:ext cx="468816" cy="7120145"/>
                <a:chOff x="3663063" y="152400"/>
                <a:chExt cx="318597" cy="4838699"/>
              </a:xfrm>
            </p:grpSpPr>
            <p:sp>
              <p:nvSpPr>
                <p:cNvPr id="419" name="Google Shape;419;p18"/>
                <p:cNvSpPr/>
                <p:nvPr/>
              </p:nvSpPr>
              <p:spPr>
                <a:xfrm>
                  <a:off x="3667406" y="158450"/>
                  <a:ext cx="215896" cy="477066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4806" h="3641729" extrusionOk="0">
                      <a:moveTo>
                        <a:pt x="164807" y="394989"/>
                      </a:moveTo>
                      <a:cubicBezTo>
                        <a:pt x="156185" y="351574"/>
                        <a:pt x="93171" y="32822"/>
                        <a:pt x="88053" y="7536"/>
                      </a:cubicBezTo>
                      <a:cubicBezTo>
                        <a:pt x="87620" y="5242"/>
                        <a:pt x="87006" y="2988"/>
                        <a:pt x="86219" y="798"/>
                      </a:cubicBezTo>
                      <a:cubicBezTo>
                        <a:pt x="85017" y="-2343"/>
                        <a:pt x="77441" y="4604"/>
                        <a:pt x="76836" y="7526"/>
                      </a:cubicBezTo>
                      <a:cubicBezTo>
                        <a:pt x="71773" y="32822"/>
                        <a:pt x="8686" y="347473"/>
                        <a:pt x="0" y="391002"/>
                      </a:cubicBezTo>
                      <a:cubicBezTo>
                        <a:pt x="0" y="400985"/>
                        <a:pt x="294" y="3614959"/>
                        <a:pt x="294" y="3614959"/>
                      </a:cubicBezTo>
                      <a:cubicBezTo>
                        <a:pt x="294" y="3628282"/>
                        <a:pt x="37358" y="3641729"/>
                        <a:pt x="82403" y="3641729"/>
                      </a:cubicBezTo>
                      <a:cubicBezTo>
                        <a:pt x="127448" y="3641729"/>
                        <a:pt x="164531" y="3628292"/>
                        <a:pt x="164531" y="3614959"/>
                      </a:cubicBezTo>
                      <a:lnTo>
                        <a:pt x="164742" y="3614959"/>
                      </a:lnTo>
                      <a:cubicBezTo>
                        <a:pt x="164742" y="3614959"/>
                        <a:pt x="164807" y="406076"/>
                        <a:pt x="164807" y="394989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pic>
              <p:nvPicPr>
                <p:cNvPr id="420" name="Google Shape;420;p18"/>
                <p:cNvPicPr preferRelativeResize="0"/>
                <p:nvPr/>
              </p:nvPicPr>
              <p:blipFill rotWithShape="1">
                <a:blip r:embed="rId2">
                  <a:alphaModFix/>
                </a:blip>
                <a:srcRect/>
                <a:stretch/>
              </p:blipFill>
              <p:spPr>
                <a:xfrm>
                  <a:off x="3663063" y="152400"/>
                  <a:ext cx="318597" cy="4838699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  <p:grpSp>
            <p:nvGrpSpPr>
              <p:cNvPr id="421" name="Google Shape;421;p18"/>
              <p:cNvGrpSpPr/>
              <p:nvPr/>
            </p:nvGrpSpPr>
            <p:grpSpPr>
              <a:xfrm>
                <a:off x="8335098" y="1805851"/>
                <a:ext cx="468816" cy="7120145"/>
                <a:chOff x="1295400" y="152400"/>
                <a:chExt cx="318597" cy="4838699"/>
              </a:xfrm>
            </p:grpSpPr>
            <p:sp>
              <p:nvSpPr>
                <p:cNvPr id="422" name="Google Shape;422;p18"/>
                <p:cNvSpPr/>
                <p:nvPr/>
              </p:nvSpPr>
              <p:spPr>
                <a:xfrm>
                  <a:off x="1299743" y="158450"/>
                  <a:ext cx="215896" cy="477066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4806" h="3641729" extrusionOk="0">
                      <a:moveTo>
                        <a:pt x="164807" y="394989"/>
                      </a:moveTo>
                      <a:cubicBezTo>
                        <a:pt x="156185" y="351574"/>
                        <a:pt x="93171" y="32822"/>
                        <a:pt x="88053" y="7536"/>
                      </a:cubicBezTo>
                      <a:cubicBezTo>
                        <a:pt x="87620" y="5242"/>
                        <a:pt x="87006" y="2988"/>
                        <a:pt x="86219" y="798"/>
                      </a:cubicBezTo>
                      <a:cubicBezTo>
                        <a:pt x="85017" y="-2343"/>
                        <a:pt x="77441" y="4604"/>
                        <a:pt x="76836" y="7526"/>
                      </a:cubicBezTo>
                      <a:cubicBezTo>
                        <a:pt x="71773" y="32822"/>
                        <a:pt x="8686" y="347473"/>
                        <a:pt x="0" y="391002"/>
                      </a:cubicBezTo>
                      <a:cubicBezTo>
                        <a:pt x="0" y="400985"/>
                        <a:pt x="294" y="3614959"/>
                        <a:pt x="294" y="3614959"/>
                      </a:cubicBezTo>
                      <a:cubicBezTo>
                        <a:pt x="294" y="3628282"/>
                        <a:pt x="37358" y="3641729"/>
                        <a:pt x="82403" y="3641729"/>
                      </a:cubicBezTo>
                      <a:cubicBezTo>
                        <a:pt x="127448" y="3641729"/>
                        <a:pt x="164531" y="3628292"/>
                        <a:pt x="164531" y="3614959"/>
                      </a:cubicBezTo>
                      <a:lnTo>
                        <a:pt x="164742" y="3614959"/>
                      </a:lnTo>
                      <a:cubicBezTo>
                        <a:pt x="164742" y="3614959"/>
                        <a:pt x="164807" y="406076"/>
                        <a:pt x="164807" y="394989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pic>
              <p:nvPicPr>
                <p:cNvPr id="423" name="Google Shape;423;p18"/>
                <p:cNvPicPr preferRelativeResize="0"/>
                <p:nvPr/>
              </p:nvPicPr>
              <p:blipFill rotWithShape="1">
                <a:blip r:embed="rId2">
                  <a:alphaModFix/>
                </a:blip>
                <a:srcRect/>
                <a:stretch/>
              </p:blipFill>
              <p:spPr>
                <a:xfrm>
                  <a:off x="1295400" y="152400"/>
                  <a:ext cx="318597" cy="4838699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</p:grpSp>
        <p:grpSp>
          <p:nvGrpSpPr>
            <p:cNvPr id="424" name="Google Shape;424;p18"/>
            <p:cNvGrpSpPr/>
            <p:nvPr/>
          </p:nvGrpSpPr>
          <p:grpSpPr>
            <a:xfrm rot="-5400000" flipH="1">
              <a:off x="9848714" y="1201031"/>
              <a:ext cx="196383" cy="2982574"/>
              <a:chOff x="1447800" y="152400"/>
              <a:chExt cx="318597" cy="4838699"/>
            </a:xfrm>
          </p:grpSpPr>
          <p:sp>
            <p:nvSpPr>
              <p:cNvPr id="425" name="Google Shape;425;p18"/>
              <p:cNvSpPr/>
              <p:nvPr/>
            </p:nvSpPr>
            <p:spPr>
              <a:xfrm>
                <a:off x="1452143" y="158450"/>
                <a:ext cx="215896" cy="4770665"/>
              </a:xfrm>
              <a:custGeom>
                <a:avLst/>
                <a:gdLst/>
                <a:ahLst/>
                <a:cxnLst/>
                <a:rect l="l" t="t" r="r" b="b"/>
                <a:pathLst>
                  <a:path w="164806" h="3641729" extrusionOk="0">
                    <a:moveTo>
                      <a:pt x="164807" y="394989"/>
                    </a:moveTo>
                    <a:cubicBezTo>
                      <a:pt x="156185" y="351574"/>
                      <a:pt x="93171" y="32822"/>
                      <a:pt x="88053" y="7536"/>
                    </a:cubicBezTo>
                    <a:cubicBezTo>
                      <a:pt x="87620" y="5242"/>
                      <a:pt x="87006" y="2988"/>
                      <a:pt x="86219" y="798"/>
                    </a:cubicBezTo>
                    <a:cubicBezTo>
                      <a:pt x="85017" y="-2343"/>
                      <a:pt x="77441" y="4604"/>
                      <a:pt x="76836" y="7526"/>
                    </a:cubicBezTo>
                    <a:cubicBezTo>
                      <a:pt x="71773" y="32822"/>
                      <a:pt x="8686" y="347473"/>
                      <a:pt x="0" y="391002"/>
                    </a:cubicBezTo>
                    <a:cubicBezTo>
                      <a:pt x="0" y="400985"/>
                      <a:pt x="294" y="3614959"/>
                      <a:pt x="294" y="3614959"/>
                    </a:cubicBezTo>
                    <a:cubicBezTo>
                      <a:pt x="294" y="3628282"/>
                      <a:pt x="37358" y="3641729"/>
                      <a:pt x="82403" y="3641729"/>
                    </a:cubicBezTo>
                    <a:cubicBezTo>
                      <a:pt x="127448" y="3641729"/>
                      <a:pt x="164531" y="3628292"/>
                      <a:pt x="164531" y="3614959"/>
                    </a:cubicBezTo>
                    <a:lnTo>
                      <a:pt x="164742" y="3614959"/>
                    </a:lnTo>
                    <a:cubicBezTo>
                      <a:pt x="164742" y="3614959"/>
                      <a:pt x="164807" y="406076"/>
                      <a:pt x="164807" y="394989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id="426" name="Google Shape;426;p18"/>
              <p:cNvPicPr preferRelativeResize="0"/>
              <p:nvPr/>
            </p:nvPicPr>
            <p:blipFill rotWithShape="1">
              <a:blip r:embed="rId2">
                <a:alphaModFix/>
              </a:blip>
              <a:srcRect/>
              <a:stretch/>
            </p:blipFill>
            <p:spPr>
              <a:xfrm>
                <a:off x="1447800" y="152400"/>
                <a:ext cx="318597" cy="4838699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427" name="Google Shape;427;p18"/>
            <p:cNvGrpSpPr/>
            <p:nvPr/>
          </p:nvGrpSpPr>
          <p:grpSpPr>
            <a:xfrm rot="-5400000" flipH="1">
              <a:off x="9689113" y="1336426"/>
              <a:ext cx="196383" cy="2982574"/>
              <a:chOff x="1600200" y="152400"/>
              <a:chExt cx="318597" cy="4838699"/>
            </a:xfrm>
          </p:grpSpPr>
          <p:sp>
            <p:nvSpPr>
              <p:cNvPr id="428" name="Google Shape;428;p18"/>
              <p:cNvSpPr/>
              <p:nvPr/>
            </p:nvSpPr>
            <p:spPr>
              <a:xfrm>
                <a:off x="1604543" y="158450"/>
                <a:ext cx="215896" cy="4770665"/>
              </a:xfrm>
              <a:custGeom>
                <a:avLst/>
                <a:gdLst/>
                <a:ahLst/>
                <a:cxnLst/>
                <a:rect l="l" t="t" r="r" b="b"/>
                <a:pathLst>
                  <a:path w="164806" h="3641729" extrusionOk="0">
                    <a:moveTo>
                      <a:pt x="164807" y="394989"/>
                    </a:moveTo>
                    <a:cubicBezTo>
                      <a:pt x="156185" y="351574"/>
                      <a:pt x="93171" y="32822"/>
                      <a:pt x="88053" y="7536"/>
                    </a:cubicBezTo>
                    <a:cubicBezTo>
                      <a:pt x="87620" y="5242"/>
                      <a:pt x="87006" y="2988"/>
                      <a:pt x="86219" y="798"/>
                    </a:cubicBezTo>
                    <a:cubicBezTo>
                      <a:pt x="85017" y="-2343"/>
                      <a:pt x="77441" y="4604"/>
                      <a:pt x="76836" y="7526"/>
                    </a:cubicBezTo>
                    <a:cubicBezTo>
                      <a:pt x="71773" y="32822"/>
                      <a:pt x="8686" y="347473"/>
                      <a:pt x="0" y="391002"/>
                    </a:cubicBezTo>
                    <a:cubicBezTo>
                      <a:pt x="0" y="400985"/>
                      <a:pt x="294" y="3614959"/>
                      <a:pt x="294" y="3614959"/>
                    </a:cubicBezTo>
                    <a:cubicBezTo>
                      <a:pt x="294" y="3628282"/>
                      <a:pt x="37358" y="3641729"/>
                      <a:pt x="82403" y="3641729"/>
                    </a:cubicBezTo>
                    <a:cubicBezTo>
                      <a:pt x="127448" y="3641729"/>
                      <a:pt x="164531" y="3628292"/>
                      <a:pt x="164531" y="3614959"/>
                    </a:cubicBezTo>
                    <a:lnTo>
                      <a:pt x="164742" y="3614959"/>
                    </a:lnTo>
                    <a:cubicBezTo>
                      <a:pt x="164742" y="3614959"/>
                      <a:pt x="164807" y="406076"/>
                      <a:pt x="164807" y="394989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id="429" name="Google Shape;429;p18"/>
              <p:cNvPicPr preferRelativeResize="0"/>
              <p:nvPr/>
            </p:nvPicPr>
            <p:blipFill rotWithShape="1">
              <a:blip r:embed="rId2">
                <a:alphaModFix/>
              </a:blip>
              <a:srcRect/>
              <a:stretch/>
            </p:blipFill>
            <p:spPr>
              <a:xfrm>
                <a:off x="1600200" y="152400"/>
                <a:ext cx="318597" cy="4838699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430" name="Google Shape;430;p18"/>
            <p:cNvGrpSpPr/>
            <p:nvPr/>
          </p:nvGrpSpPr>
          <p:grpSpPr>
            <a:xfrm rot="-5400000" flipH="1">
              <a:off x="9944475" y="1471836"/>
              <a:ext cx="196383" cy="2982574"/>
              <a:chOff x="533400" y="152400"/>
              <a:chExt cx="318597" cy="4838699"/>
            </a:xfrm>
          </p:grpSpPr>
          <p:sp>
            <p:nvSpPr>
              <p:cNvPr id="431" name="Google Shape;431;p18"/>
              <p:cNvSpPr/>
              <p:nvPr/>
            </p:nvSpPr>
            <p:spPr>
              <a:xfrm>
                <a:off x="537743" y="158450"/>
                <a:ext cx="215896" cy="4770665"/>
              </a:xfrm>
              <a:custGeom>
                <a:avLst/>
                <a:gdLst/>
                <a:ahLst/>
                <a:cxnLst/>
                <a:rect l="l" t="t" r="r" b="b"/>
                <a:pathLst>
                  <a:path w="164806" h="3641729" extrusionOk="0">
                    <a:moveTo>
                      <a:pt x="164807" y="394989"/>
                    </a:moveTo>
                    <a:cubicBezTo>
                      <a:pt x="156185" y="351574"/>
                      <a:pt x="93171" y="32822"/>
                      <a:pt x="88053" y="7536"/>
                    </a:cubicBezTo>
                    <a:cubicBezTo>
                      <a:pt x="87620" y="5242"/>
                      <a:pt x="87006" y="2988"/>
                      <a:pt x="86219" y="798"/>
                    </a:cubicBezTo>
                    <a:cubicBezTo>
                      <a:pt x="85017" y="-2343"/>
                      <a:pt x="77441" y="4604"/>
                      <a:pt x="76836" y="7526"/>
                    </a:cubicBezTo>
                    <a:cubicBezTo>
                      <a:pt x="71773" y="32822"/>
                      <a:pt x="8686" y="347473"/>
                      <a:pt x="0" y="391002"/>
                    </a:cubicBezTo>
                    <a:cubicBezTo>
                      <a:pt x="0" y="400985"/>
                      <a:pt x="294" y="3614959"/>
                      <a:pt x="294" y="3614959"/>
                    </a:cubicBezTo>
                    <a:cubicBezTo>
                      <a:pt x="294" y="3628282"/>
                      <a:pt x="37358" y="3641729"/>
                      <a:pt x="82403" y="3641729"/>
                    </a:cubicBezTo>
                    <a:cubicBezTo>
                      <a:pt x="127448" y="3641729"/>
                      <a:pt x="164531" y="3628292"/>
                      <a:pt x="164531" y="3614959"/>
                    </a:cubicBezTo>
                    <a:lnTo>
                      <a:pt x="164742" y="3614959"/>
                    </a:lnTo>
                    <a:cubicBezTo>
                      <a:pt x="164742" y="3614959"/>
                      <a:pt x="164807" y="406076"/>
                      <a:pt x="164807" y="394989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id="432" name="Google Shape;432;p18"/>
              <p:cNvPicPr preferRelativeResize="0"/>
              <p:nvPr/>
            </p:nvPicPr>
            <p:blipFill rotWithShape="1">
              <a:blip r:embed="rId2">
                <a:alphaModFix/>
              </a:blip>
              <a:srcRect/>
              <a:stretch/>
            </p:blipFill>
            <p:spPr>
              <a:xfrm>
                <a:off x="533400" y="152400"/>
                <a:ext cx="318597" cy="4838699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433" name="Google Shape;433;p18"/>
            <p:cNvGrpSpPr/>
            <p:nvPr/>
          </p:nvGrpSpPr>
          <p:grpSpPr>
            <a:xfrm rot="-5400000" flipH="1">
              <a:off x="9752954" y="1607231"/>
              <a:ext cx="196383" cy="2982574"/>
              <a:chOff x="685800" y="152400"/>
              <a:chExt cx="318597" cy="4838699"/>
            </a:xfrm>
          </p:grpSpPr>
          <p:sp>
            <p:nvSpPr>
              <p:cNvPr id="434" name="Google Shape;434;p18"/>
              <p:cNvSpPr/>
              <p:nvPr/>
            </p:nvSpPr>
            <p:spPr>
              <a:xfrm>
                <a:off x="690143" y="158450"/>
                <a:ext cx="215896" cy="4770665"/>
              </a:xfrm>
              <a:custGeom>
                <a:avLst/>
                <a:gdLst/>
                <a:ahLst/>
                <a:cxnLst/>
                <a:rect l="l" t="t" r="r" b="b"/>
                <a:pathLst>
                  <a:path w="164806" h="3641729" extrusionOk="0">
                    <a:moveTo>
                      <a:pt x="164807" y="394989"/>
                    </a:moveTo>
                    <a:cubicBezTo>
                      <a:pt x="156185" y="351574"/>
                      <a:pt x="93171" y="32822"/>
                      <a:pt x="88053" y="7536"/>
                    </a:cubicBezTo>
                    <a:cubicBezTo>
                      <a:pt x="87620" y="5242"/>
                      <a:pt x="87006" y="2988"/>
                      <a:pt x="86219" y="798"/>
                    </a:cubicBezTo>
                    <a:cubicBezTo>
                      <a:pt x="85017" y="-2343"/>
                      <a:pt x="77441" y="4604"/>
                      <a:pt x="76836" y="7526"/>
                    </a:cubicBezTo>
                    <a:cubicBezTo>
                      <a:pt x="71773" y="32822"/>
                      <a:pt x="8686" y="347473"/>
                      <a:pt x="0" y="391002"/>
                    </a:cubicBezTo>
                    <a:cubicBezTo>
                      <a:pt x="0" y="400985"/>
                      <a:pt x="294" y="3614959"/>
                      <a:pt x="294" y="3614959"/>
                    </a:cubicBezTo>
                    <a:cubicBezTo>
                      <a:pt x="294" y="3628282"/>
                      <a:pt x="37358" y="3641729"/>
                      <a:pt x="82403" y="3641729"/>
                    </a:cubicBezTo>
                    <a:cubicBezTo>
                      <a:pt x="127448" y="3641729"/>
                      <a:pt x="164531" y="3628292"/>
                      <a:pt x="164531" y="3614959"/>
                    </a:cubicBezTo>
                    <a:lnTo>
                      <a:pt x="164742" y="3614959"/>
                    </a:lnTo>
                    <a:cubicBezTo>
                      <a:pt x="164742" y="3614959"/>
                      <a:pt x="164807" y="406076"/>
                      <a:pt x="164807" y="394989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id="435" name="Google Shape;435;p18"/>
              <p:cNvPicPr preferRelativeResize="0"/>
              <p:nvPr/>
            </p:nvPicPr>
            <p:blipFill rotWithShape="1">
              <a:blip r:embed="rId2">
                <a:alphaModFix/>
              </a:blip>
              <a:srcRect/>
              <a:stretch/>
            </p:blipFill>
            <p:spPr>
              <a:xfrm>
                <a:off x="685800" y="152400"/>
                <a:ext cx="318597" cy="4838699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436" name="Google Shape;436;p18"/>
            <p:cNvGrpSpPr/>
            <p:nvPr/>
          </p:nvGrpSpPr>
          <p:grpSpPr>
            <a:xfrm rot="-5400000" flipH="1">
              <a:off x="9816794" y="1954222"/>
              <a:ext cx="196383" cy="2982574"/>
              <a:chOff x="990600" y="152400"/>
              <a:chExt cx="318597" cy="4838699"/>
            </a:xfrm>
          </p:grpSpPr>
          <p:sp>
            <p:nvSpPr>
              <p:cNvPr id="437" name="Google Shape;437;p18"/>
              <p:cNvSpPr/>
              <p:nvPr/>
            </p:nvSpPr>
            <p:spPr>
              <a:xfrm>
                <a:off x="994943" y="158450"/>
                <a:ext cx="215896" cy="4770665"/>
              </a:xfrm>
              <a:custGeom>
                <a:avLst/>
                <a:gdLst/>
                <a:ahLst/>
                <a:cxnLst/>
                <a:rect l="l" t="t" r="r" b="b"/>
                <a:pathLst>
                  <a:path w="164806" h="3641729" extrusionOk="0">
                    <a:moveTo>
                      <a:pt x="164807" y="394989"/>
                    </a:moveTo>
                    <a:cubicBezTo>
                      <a:pt x="156185" y="351574"/>
                      <a:pt x="93171" y="32822"/>
                      <a:pt x="88053" y="7536"/>
                    </a:cubicBezTo>
                    <a:cubicBezTo>
                      <a:pt x="87620" y="5242"/>
                      <a:pt x="87006" y="2988"/>
                      <a:pt x="86219" y="798"/>
                    </a:cubicBezTo>
                    <a:cubicBezTo>
                      <a:pt x="85017" y="-2343"/>
                      <a:pt x="77441" y="4604"/>
                      <a:pt x="76836" y="7526"/>
                    </a:cubicBezTo>
                    <a:cubicBezTo>
                      <a:pt x="71773" y="32822"/>
                      <a:pt x="8686" y="347473"/>
                      <a:pt x="0" y="391002"/>
                    </a:cubicBezTo>
                    <a:cubicBezTo>
                      <a:pt x="0" y="400985"/>
                      <a:pt x="294" y="3614959"/>
                      <a:pt x="294" y="3614959"/>
                    </a:cubicBezTo>
                    <a:cubicBezTo>
                      <a:pt x="294" y="3628282"/>
                      <a:pt x="37358" y="3641729"/>
                      <a:pt x="82403" y="3641729"/>
                    </a:cubicBezTo>
                    <a:cubicBezTo>
                      <a:pt x="127448" y="3641729"/>
                      <a:pt x="164531" y="3628292"/>
                      <a:pt x="164531" y="3614959"/>
                    </a:cubicBezTo>
                    <a:lnTo>
                      <a:pt x="164742" y="3614959"/>
                    </a:lnTo>
                    <a:cubicBezTo>
                      <a:pt x="164742" y="3614959"/>
                      <a:pt x="164807" y="406076"/>
                      <a:pt x="164807" y="394989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id="438" name="Google Shape;438;p18"/>
              <p:cNvPicPr preferRelativeResize="0"/>
              <p:nvPr/>
            </p:nvPicPr>
            <p:blipFill rotWithShape="1">
              <a:blip r:embed="rId2">
                <a:alphaModFix/>
              </a:blip>
              <a:srcRect/>
              <a:stretch/>
            </p:blipFill>
            <p:spPr>
              <a:xfrm>
                <a:off x="990600" y="152400"/>
                <a:ext cx="318597" cy="4838699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439" name="Google Shape;439;p18"/>
            <p:cNvGrpSpPr/>
            <p:nvPr/>
          </p:nvGrpSpPr>
          <p:grpSpPr>
            <a:xfrm rot="-5400000" flipH="1">
              <a:off x="9752954" y="2089589"/>
              <a:ext cx="196383" cy="2982574"/>
              <a:chOff x="3663063" y="152400"/>
              <a:chExt cx="318597" cy="4838699"/>
            </a:xfrm>
          </p:grpSpPr>
          <p:sp>
            <p:nvSpPr>
              <p:cNvPr id="440" name="Google Shape;440;p18"/>
              <p:cNvSpPr/>
              <p:nvPr/>
            </p:nvSpPr>
            <p:spPr>
              <a:xfrm>
                <a:off x="3667406" y="158450"/>
                <a:ext cx="215896" cy="4770665"/>
              </a:xfrm>
              <a:custGeom>
                <a:avLst/>
                <a:gdLst/>
                <a:ahLst/>
                <a:cxnLst/>
                <a:rect l="l" t="t" r="r" b="b"/>
                <a:pathLst>
                  <a:path w="164806" h="3641729" extrusionOk="0">
                    <a:moveTo>
                      <a:pt x="164807" y="394989"/>
                    </a:moveTo>
                    <a:cubicBezTo>
                      <a:pt x="156185" y="351574"/>
                      <a:pt x="93171" y="32822"/>
                      <a:pt x="88053" y="7536"/>
                    </a:cubicBezTo>
                    <a:cubicBezTo>
                      <a:pt x="87620" y="5242"/>
                      <a:pt x="87006" y="2988"/>
                      <a:pt x="86219" y="798"/>
                    </a:cubicBezTo>
                    <a:cubicBezTo>
                      <a:pt x="85017" y="-2343"/>
                      <a:pt x="77441" y="4604"/>
                      <a:pt x="76836" y="7526"/>
                    </a:cubicBezTo>
                    <a:cubicBezTo>
                      <a:pt x="71773" y="32822"/>
                      <a:pt x="8686" y="347473"/>
                      <a:pt x="0" y="391002"/>
                    </a:cubicBezTo>
                    <a:cubicBezTo>
                      <a:pt x="0" y="400985"/>
                      <a:pt x="294" y="3614959"/>
                      <a:pt x="294" y="3614959"/>
                    </a:cubicBezTo>
                    <a:cubicBezTo>
                      <a:pt x="294" y="3628282"/>
                      <a:pt x="37358" y="3641729"/>
                      <a:pt x="82403" y="3641729"/>
                    </a:cubicBezTo>
                    <a:cubicBezTo>
                      <a:pt x="127448" y="3641729"/>
                      <a:pt x="164531" y="3628292"/>
                      <a:pt x="164531" y="3614959"/>
                    </a:cubicBezTo>
                    <a:lnTo>
                      <a:pt x="164742" y="3614959"/>
                    </a:lnTo>
                    <a:cubicBezTo>
                      <a:pt x="164742" y="3614959"/>
                      <a:pt x="164807" y="406076"/>
                      <a:pt x="164807" y="394989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id="441" name="Google Shape;441;p18"/>
              <p:cNvPicPr preferRelativeResize="0"/>
              <p:nvPr/>
            </p:nvPicPr>
            <p:blipFill rotWithShape="1">
              <a:blip r:embed="rId2">
                <a:alphaModFix/>
              </a:blip>
              <a:srcRect/>
              <a:stretch/>
            </p:blipFill>
            <p:spPr>
              <a:xfrm>
                <a:off x="3663063" y="152400"/>
                <a:ext cx="318597" cy="4838699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442" name="Google Shape;442;p18"/>
            <p:cNvGrpSpPr/>
            <p:nvPr/>
          </p:nvGrpSpPr>
          <p:grpSpPr>
            <a:xfrm rot="-5400000" flipH="1">
              <a:off x="9880634" y="2225013"/>
              <a:ext cx="196383" cy="2982574"/>
              <a:chOff x="1295400" y="152400"/>
              <a:chExt cx="318597" cy="4838699"/>
            </a:xfrm>
          </p:grpSpPr>
          <p:sp>
            <p:nvSpPr>
              <p:cNvPr id="443" name="Google Shape;443;p18"/>
              <p:cNvSpPr/>
              <p:nvPr/>
            </p:nvSpPr>
            <p:spPr>
              <a:xfrm>
                <a:off x="1299743" y="158450"/>
                <a:ext cx="215896" cy="4770665"/>
              </a:xfrm>
              <a:custGeom>
                <a:avLst/>
                <a:gdLst/>
                <a:ahLst/>
                <a:cxnLst/>
                <a:rect l="l" t="t" r="r" b="b"/>
                <a:pathLst>
                  <a:path w="164806" h="3641729" extrusionOk="0">
                    <a:moveTo>
                      <a:pt x="164807" y="394989"/>
                    </a:moveTo>
                    <a:cubicBezTo>
                      <a:pt x="156185" y="351574"/>
                      <a:pt x="93171" y="32822"/>
                      <a:pt x="88053" y="7536"/>
                    </a:cubicBezTo>
                    <a:cubicBezTo>
                      <a:pt x="87620" y="5242"/>
                      <a:pt x="87006" y="2988"/>
                      <a:pt x="86219" y="798"/>
                    </a:cubicBezTo>
                    <a:cubicBezTo>
                      <a:pt x="85017" y="-2343"/>
                      <a:pt x="77441" y="4604"/>
                      <a:pt x="76836" y="7526"/>
                    </a:cubicBezTo>
                    <a:cubicBezTo>
                      <a:pt x="71773" y="32822"/>
                      <a:pt x="8686" y="347473"/>
                      <a:pt x="0" y="391002"/>
                    </a:cubicBezTo>
                    <a:cubicBezTo>
                      <a:pt x="0" y="400985"/>
                      <a:pt x="294" y="3614959"/>
                      <a:pt x="294" y="3614959"/>
                    </a:cubicBezTo>
                    <a:cubicBezTo>
                      <a:pt x="294" y="3628282"/>
                      <a:pt x="37358" y="3641729"/>
                      <a:pt x="82403" y="3641729"/>
                    </a:cubicBezTo>
                    <a:cubicBezTo>
                      <a:pt x="127448" y="3641729"/>
                      <a:pt x="164531" y="3628292"/>
                      <a:pt x="164531" y="3614959"/>
                    </a:cubicBezTo>
                    <a:lnTo>
                      <a:pt x="164742" y="3614959"/>
                    </a:lnTo>
                    <a:cubicBezTo>
                      <a:pt x="164742" y="3614959"/>
                      <a:pt x="164807" y="406076"/>
                      <a:pt x="164807" y="394989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id="444" name="Google Shape;444;p18"/>
              <p:cNvPicPr preferRelativeResize="0"/>
              <p:nvPr/>
            </p:nvPicPr>
            <p:blipFill rotWithShape="1">
              <a:blip r:embed="rId2">
                <a:alphaModFix/>
              </a:blip>
              <a:srcRect/>
              <a:stretch/>
            </p:blipFill>
            <p:spPr>
              <a:xfrm>
                <a:off x="1295400" y="152400"/>
                <a:ext cx="318597" cy="4838699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445" name="Google Shape;445;p18"/>
            <p:cNvGrpSpPr/>
            <p:nvPr/>
          </p:nvGrpSpPr>
          <p:grpSpPr>
            <a:xfrm rot="-5400000" flipH="1">
              <a:off x="9848714" y="2361002"/>
              <a:ext cx="196383" cy="2982574"/>
              <a:chOff x="1447800" y="152400"/>
              <a:chExt cx="318597" cy="4838699"/>
            </a:xfrm>
          </p:grpSpPr>
          <p:sp>
            <p:nvSpPr>
              <p:cNvPr id="446" name="Google Shape;446;p18"/>
              <p:cNvSpPr/>
              <p:nvPr/>
            </p:nvSpPr>
            <p:spPr>
              <a:xfrm>
                <a:off x="1452143" y="158450"/>
                <a:ext cx="215896" cy="4770665"/>
              </a:xfrm>
              <a:custGeom>
                <a:avLst/>
                <a:gdLst/>
                <a:ahLst/>
                <a:cxnLst/>
                <a:rect l="l" t="t" r="r" b="b"/>
                <a:pathLst>
                  <a:path w="164806" h="3641729" extrusionOk="0">
                    <a:moveTo>
                      <a:pt x="164807" y="394989"/>
                    </a:moveTo>
                    <a:cubicBezTo>
                      <a:pt x="156185" y="351574"/>
                      <a:pt x="93171" y="32822"/>
                      <a:pt x="88053" y="7536"/>
                    </a:cubicBezTo>
                    <a:cubicBezTo>
                      <a:pt x="87620" y="5242"/>
                      <a:pt x="87006" y="2988"/>
                      <a:pt x="86219" y="798"/>
                    </a:cubicBezTo>
                    <a:cubicBezTo>
                      <a:pt x="85017" y="-2343"/>
                      <a:pt x="77441" y="4604"/>
                      <a:pt x="76836" y="7526"/>
                    </a:cubicBezTo>
                    <a:cubicBezTo>
                      <a:pt x="71773" y="32822"/>
                      <a:pt x="8686" y="347473"/>
                      <a:pt x="0" y="391002"/>
                    </a:cubicBezTo>
                    <a:cubicBezTo>
                      <a:pt x="0" y="400985"/>
                      <a:pt x="294" y="3614959"/>
                      <a:pt x="294" y="3614959"/>
                    </a:cubicBezTo>
                    <a:cubicBezTo>
                      <a:pt x="294" y="3628282"/>
                      <a:pt x="37358" y="3641729"/>
                      <a:pt x="82403" y="3641729"/>
                    </a:cubicBezTo>
                    <a:cubicBezTo>
                      <a:pt x="127448" y="3641729"/>
                      <a:pt x="164531" y="3628292"/>
                      <a:pt x="164531" y="3614959"/>
                    </a:cubicBezTo>
                    <a:lnTo>
                      <a:pt x="164742" y="3614959"/>
                    </a:lnTo>
                    <a:cubicBezTo>
                      <a:pt x="164742" y="3614959"/>
                      <a:pt x="164807" y="406076"/>
                      <a:pt x="164807" y="394989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id="447" name="Google Shape;447;p18"/>
              <p:cNvPicPr preferRelativeResize="0"/>
              <p:nvPr/>
            </p:nvPicPr>
            <p:blipFill rotWithShape="1">
              <a:blip r:embed="rId2">
                <a:alphaModFix/>
              </a:blip>
              <a:srcRect/>
              <a:stretch/>
            </p:blipFill>
            <p:spPr>
              <a:xfrm>
                <a:off x="1447800" y="152400"/>
                <a:ext cx="318597" cy="4838699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448" name="Google Shape;448;p18"/>
            <p:cNvGrpSpPr/>
            <p:nvPr/>
          </p:nvGrpSpPr>
          <p:grpSpPr>
            <a:xfrm rot="-5400000" flipH="1">
              <a:off x="9721033" y="2496397"/>
              <a:ext cx="196383" cy="2982574"/>
              <a:chOff x="1600200" y="152400"/>
              <a:chExt cx="318597" cy="4838699"/>
            </a:xfrm>
          </p:grpSpPr>
          <p:sp>
            <p:nvSpPr>
              <p:cNvPr id="449" name="Google Shape;449;p18"/>
              <p:cNvSpPr/>
              <p:nvPr/>
            </p:nvSpPr>
            <p:spPr>
              <a:xfrm>
                <a:off x="1604543" y="158450"/>
                <a:ext cx="215896" cy="4770665"/>
              </a:xfrm>
              <a:custGeom>
                <a:avLst/>
                <a:gdLst/>
                <a:ahLst/>
                <a:cxnLst/>
                <a:rect l="l" t="t" r="r" b="b"/>
                <a:pathLst>
                  <a:path w="164806" h="3641729" extrusionOk="0">
                    <a:moveTo>
                      <a:pt x="164807" y="394989"/>
                    </a:moveTo>
                    <a:cubicBezTo>
                      <a:pt x="156185" y="351574"/>
                      <a:pt x="93171" y="32822"/>
                      <a:pt x="88053" y="7536"/>
                    </a:cubicBezTo>
                    <a:cubicBezTo>
                      <a:pt x="87620" y="5242"/>
                      <a:pt x="87006" y="2988"/>
                      <a:pt x="86219" y="798"/>
                    </a:cubicBezTo>
                    <a:cubicBezTo>
                      <a:pt x="85017" y="-2343"/>
                      <a:pt x="77441" y="4604"/>
                      <a:pt x="76836" y="7526"/>
                    </a:cubicBezTo>
                    <a:cubicBezTo>
                      <a:pt x="71773" y="32822"/>
                      <a:pt x="8686" y="347473"/>
                      <a:pt x="0" y="391002"/>
                    </a:cubicBezTo>
                    <a:cubicBezTo>
                      <a:pt x="0" y="400985"/>
                      <a:pt x="294" y="3614959"/>
                      <a:pt x="294" y="3614959"/>
                    </a:cubicBezTo>
                    <a:cubicBezTo>
                      <a:pt x="294" y="3628282"/>
                      <a:pt x="37358" y="3641729"/>
                      <a:pt x="82403" y="3641729"/>
                    </a:cubicBezTo>
                    <a:cubicBezTo>
                      <a:pt x="127448" y="3641729"/>
                      <a:pt x="164531" y="3628292"/>
                      <a:pt x="164531" y="3614959"/>
                    </a:cubicBezTo>
                    <a:lnTo>
                      <a:pt x="164742" y="3614959"/>
                    </a:lnTo>
                    <a:cubicBezTo>
                      <a:pt x="164742" y="3614959"/>
                      <a:pt x="164807" y="406076"/>
                      <a:pt x="164807" y="394989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id="450" name="Google Shape;450;p18"/>
              <p:cNvPicPr preferRelativeResize="0"/>
              <p:nvPr/>
            </p:nvPicPr>
            <p:blipFill rotWithShape="1">
              <a:blip r:embed="rId2">
                <a:alphaModFix/>
              </a:blip>
              <a:srcRect/>
              <a:stretch/>
            </p:blipFill>
            <p:spPr>
              <a:xfrm>
                <a:off x="1600200" y="152400"/>
                <a:ext cx="318597" cy="4838699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451" name="Google Shape;451;p18"/>
            <p:cNvGrpSpPr/>
            <p:nvPr/>
          </p:nvGrpSpPr>
          <p:grpSpPr>
            <a:xfrm rot="-5400000" flipH="1">
              <a:off x="9625273" y="2631806"/>
              <a:ext cx="196383" cy="2982574"/>
              <a:chOff x="533400" y="152400"/>
              <a:chExt cx="318597" cy="4838699"/>
            </a:xfrm>
          </p:grpSpPr>
          <p:sp>
            <p:nvSpPr>
              <p:cNvPr id="452" name="Google Shape;452;p18"/>
              <p:cNvSpPr/>
              <p:nvPr/>
            </p:nvSpPr>
            <p:spPr>
              <a:xfrm>
                <a:off x="537743" y="158450"/>
                <a:ext cx="215896" cy="4770665"/>
              </a:xfrm>
              <a:custGeom>
                <a:avLst/>
                <a:gdLst/>
                <a:ahLst/>
                <a:cxnLst/>
                <a:rect l="l" t="t" r="r" b="b"/>
                <a:pathLst>
                  <a:path w="164806" h="3641729" extrusionOk="0">
                    <a:moveTo>
                      <a:pt x="164807" y="394989"/>
                    </a:moveTo>
                    <a:cubicBezTo>
                      <a:pt x="156185" y="351574"/>
                      <a:pt x="93171" y="32822"/>
                      <a:pt x="88053" y="7536"/>
                    </a:cubicBezTo>
                    <a:cubicBezTo>
                      <a:pt x="87620" y="5242"/>
                      <a:pt x="87006" y="2988"/>
                      <a:pt x="86219" y="798"/>
                    </a:cubicBezTo>
                    <a:cubicBezTo>
                      <a:pt x="85017" y="-2343"/>
                      <a:pt x="77441" y="4604"/>
                      <a:pt x="76836" y="7526"/>
                    </a:cubicBezTo>
                    <a:cubicBezTo>
                      <a:pt x="71773" y="32822"/>
                      <a:pt x="8686" y="347473"/>
                      <a:pt x="0" y="391002"/>
                    </a:cubicBezTo>
                    <a:cubicBezTo>
                      <a:pt x="0" y="400985"/>
                      <a:pt x="294" y="3614959"/>
                      <a:pt x="294" y="3614959"/>
                    </a:cubicBezTo>
                    <a:cubicBezTo>
                      <a:pt x="294" y="3628282"/>
                      <a:pt x="37358" y="3641729"/>
                      <a:pt x="82403" y="3641729"/>
                    </a:cubicBezTo>
                    <a:cubicBezTo>
                      <a:pt x="127448" y="3641729"/>
                      <a:pt x="164531" y="3628292"/>
                      <a:pt x="164531" y="3614959"/>
                    </a:cubicBezTo>
                    <a:lnTo>
                      <a:pt x="164742" y="3614959"/>
                    </a:lnTo>
                    <a:cubicBezTo>
                      <a:pt x="164742" y="3614959"/>
                      <a:pt x="164807" y="406076"/>
                      <a:pt x="164807" y="394989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id="453" name="Google Shape;453;p18"/>
              <p:cNvPicPr preferRelativeResize="0"/>
              <p:nvPr/>
            </p:nvPicPr>
            <p:blipFill rotWithShape="1">
              <a:blip r:embed="rId2">
                <a:alphaModFix/>
              </a:blip>
              <a:srcRect/>
              <a:stretch/>
            </p:blipFill>
            <p:spPr>
              <a:xfrm>
                <a:off x="533400" y="152400"/>
                <a:ext cx="318597" cy="4838699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454" name="Google Shape;454;p18"/>
            <p:cNvGrpSpPr/>
            <p:nvPr/>
          </p:nvGrpSpPr>
          <p:grpSpPr>
            <a:xfrm rot="-5400000" flipH="1">
              <a:off x="9657193" y="2767202"/>
              <a:ext cx="196383" cy="2982574"/>
              <a:chOff x="685800" y="152400"/>
              <a:chExt cx="318597" cy="4838699"/>
            </a:xfrm>
          </p:grpSpPr>
          <p:sp>
            <p:nvSpPr>
              <p:cNvPr id="455" name="Google Shape;455;p18"/>
              <p:cNvSpPr/>
              <p:nvPr/>
            </p:nvSpPr>
            <p:spPr>
              <a:xfrm>
                <a:off x="690143" y="158450"/>
                <a:ext cx="215896" cy="4770665"/>
              </a:xfrm>
              <a:custGeom>
                <a:avLst/>
                <a:gdLst/>
                <a:ahLst/>
                <a:cxnLst/>
                <a:rect l="l" t="t" r="r" b="b"/>
                <a:pathLst>
                  <a:path w="164806" h="3641729" extrusionOk="0">
                    <a:moveTo>
                      <a:pt x="164807" y="394989"/>
                    </a:moveTo>
                    <a:cubicBezTo>
                      <a:pt x="156185" y="351574"/>
                      <a:pt x="93171" y="32822"/>
                      <a:pt x="88053" y="7536"/>
                    </a:cubicBezTo>
                    <a:cubicBezTo>
                      <a:pt x="87620" y="5242"/>
                      <a:pt x="87006" y="2988"/>
                      <a:pt x="86219" y="798"/>
                    </a:cubicBezTo>
                    <a:cubicBezTo>
                      <a:pt x="85017" y="-2343"/>
                      <a:pt x="77441" y="4604"/>
                      <a:pt x="76836" y="7526"/>
                    </a:cubicBezTo>
                    <a:cubicBezTo>
                      <a:pt x="71773" y="32822"/>
                      <a:pt x="8686" y="347473"/>
                      <a:pt x="0" y="391002"/>
                    </a:cubicBezTo>
                    <a:cubicBezTo>
                      <a:pt x="0" y="400985"/>
                      <a:pt x="294" y="3614959"/>
                      <a:pt x="294" y="3614959"/>
                    </a:cubicBezTo>
                    <a:cubicBezTo>
                      <a:pt x="294" y="3628282"/>
                      <a:pt x="37358" y="3641729"/>
                      <a:pt x="82403" y="3641729"/>
                    </a:cubicBezTo>
                    <a:cubicBezTo>
                      <a:pt x="127448" y="3641729"/>
                      <a:pt x="164531" y="3628292"/>
                      <a:pt x="164531" y="3614959"/>
                    </a:cubicBezTo>
                    <a:lnTo>
                      <a:pt x="164742" y="3614959"/>
                    </a:lnTo>
                    <a:cubicBezTo>
                      <a:pt x="164742" y="3614959"/>
                      <a:pt x="164807" y="406076"/>
                      <a:pt x="164807" y="394989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id="456" name="Google Shape;456;p18"/>
              <p:cNvPicPr preferRelativeResize="0"/>
              <p:nvPr/>
            </p:nvPicPr>
            <p:blipFill rotWithShape="1">
              <a:blip r:embed="rId2">
                <a:alphaModFix/>
              </a:blip>
              <a:srcRect/>
              <a:stretch/>
            </p:blipFill>
            <p:spPr>
              <a:xfrm>
                <a:off x="685800" y="152400"/>
                <a:ext cx="318597" cy="4838699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457" name="Google Shape;457;p18"/>
            <p:cNvGrpSpPr/>
            <p:nvPr/>
          </p:nvGrpSpPr>
          <p:grpSpPr>
            <a:xfrm rot="-5400000" flipH="1">
              <a:off x="9816794" y="2902597"/>
              <a:ext cx="196383" cy="2982574"/>
              <a:chOff x="838200" y="152400"/>
              <a:chExt cx="318597" cy="4838699"/>
            </a:xfrm>
          </p:grpSpPr>
          <p:sp>
            <p:nvSpPr>
              <p:cNvPr id="458" name="Google Shape;458;p18"/>
              <p:cNvSpPr/>
              <p:nvPr/>
            </p:nvSpPr>
            <p:spPr>
              <a:xfrm>
                <a:off x="842543" y="158450"/>
                <a:ext cx="215896" cy="4770665"/>
              </a:xfrm>
              <a:custGeom>
                <a:avLst/>
                <a:gdLst/>
                <a:ahLst/>
                <a:cxnLst/>
                <a:rect l="l" t="t" r="r" b="b"/>
                <a:pathLst>
                  <a:path w="164806" h="3641729" extrusionOk="0">
                    <a:moveTo>
                      <a:pt x="164807" y="394989"/>
                    </a:moveTo>
                    <a:cubicBezTo>
                      <a:pt x="156185" y="351574"/>
                      <a:pt x="93171" y="32822"/>
                      <a:pt x="88053" y="7536"/>
                    </a:cubicBezTo>
                    <a:cubicBezTo>
                      <a:pt x="87620" y="5242"/>
                      <a:pt x="87006" y="2988"/>
                      <a:pt x="86219" y="798"/>
                    </a:cubicBezTo>
                    <a:cubicBezTo>
                      <a:pt x="85017" y="-2343"/>
                      <a:pt x="77441" y="4604"/>
                      <a:pt x="76836" y="7526"/>
                    </a:cubicBezTo>
                    <a:cubicBezTo>
                      <a:pt x="71773" y="32822"/>
                      <a:pt x="8686" y="347473"/>
                      <a:pt x="0" y="391002"/>
                    </a:cubicBezTo>
                    <a:cubicBezTo>
                      <a:pt x="0" y="400985"/>
                      <a:pt x="294" y="3614959"/>
                      <a:pt x="294" y="3614959"/>
                    </a:cubicBezTo>
                    <a:cubicBezTo>
                      <a:pt x="294" y="3628282"/>
                      <a:pt x="37358" y="3641729"/>
                      <a:pt x="82403" y="3641729"/>
                    </a:cubicBezTo>
                    <a:cubicBezTo>
                      <a:pt x="127448" y="3641729"/>
                      <a:pt x="164531" y="3628292"/>
                      <a:pt x="164531" y="3614959"/>
                    </a:cubicBezTo>
                    <a:lnTo>
                      <a:pt x="164742" y="3614959"/>
                    </a:lnTo>
                    <a:cubicBezTo>
                      <a:pt x="164742" y="3614959"/>
                      <a:pt x="164807" y="406076"/>
                      <a:pt x="164807" y="394989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id="459" name="Google Shape;459;p18"/>
              <p:cNvPicPr preferRelativeResize="0"/>
              <p:nvPr/>
            </p:nvPicPr>
            <p:blipFill rotWithShape="1">
              <a:blip r:embed="rId2">
                <a:alphaModFix/>
              </a:blip>
              <a:srcRect/>
              <a:stretch/>
            </p:blipFill>
            <p:spPr>
              <a:xfrm>
                <a:off x="838200" y="152400"/>
                <a:ext cx="318597" cy="4838699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460" name="Google Shape;460;p18"/>
            <p:cNvGrpSpPr/>
            <p:nvPr/>
          </p:nvGrpSpPr>
          <p:grpSpPr>
            <a:xfrm rot="-5400000" flipH="1">
              <a:off x="9625273" y="3037992"/>
              <a:ext cx="196383" cy="2982574"/>
              <a:chOff x="990600" y="152400"/>
              <a:chExt cx="318597" cy="4838699"/>
            </a:xfrm>
          </p:grpSpPr>
          <p:sp>
            <p:nvSpPr>
              <p:cNvPr id="461" name="Google Shape;461;p18"/>
              <p:cNvSpPr/>
              <p:nvPr/>
            </p:nvSpPr>
            <p:spPr>
              <a:xfrm>
                <a:off x="994943" y="158450"/>
                <a:ext cx="215896" cy="4770665"/>
              </a:xfrm>
              <a:custGeom>
                <a:avLst/>
                <a:gdLst/>
                <a:ahLst/>
                <a:cxnLst/>
                <a:rect l="l" t="t" r="r" b="b"/>
                <a:pathLst>
                  <a:path w="164806" h="3641729" extrusionOk="0">
                    <a:moveTo>
                      <a:pt x="164807" y="394989"/>
                    </a:moveTo>
                    <a:cubicBezTo>
                      <a:pt x="156185" y="351574"/>
                      <a:pt x="93171" y="32822"/>
                      <a:pt x="88053" y="7536"/>
                    </a:cubicBezTo>
                    <a:cubicBezTo>
                      <a:pt x="87620" y="5242"/>
                      <a:pt x="87006" y="2988"/>
                      <a:pt x="86219" y="798"/>
                    </a:cubicBezTo>
                    <a:cubicBezTo>
                      <a:pt x="85017" y="-2343"/>
                      <a:pt x="77441" y="4604"/>
                      <a:pt x="76836" y="7526"/>
                    </a:cubicBezTo>
                    <a:cubicBezTo>
                      <a:pt x="71773" y="32822"/>
                      <a:pt x="8686" y="347473"/>
                      <a:pt x="0" y="391002"/>
                    </a:cubicBezTo>
                    <a:cubicBezTo>
                      <a:pt x="0" y="400985"/>
                      <a:pt x="294" y="3614959"/>
                      <a:pt x="294" y="3614959"/>
                    </a:cubicBezTo>
                    <a:cubicBezTo>
                      <a:pt x="294" y="3628282"/>
                      <a:pt x="37358" y="3641729"/>
                      <a:pt x="82403" y="3641729"/>
                    </a:cubicBezTo>
                    <a:cubicBezTo>
                      <a:pt x="127448" y="3641729"/>
                      <a:pt x="164531" y="3628292"/>
                      <a:pt x="164531" y="3614959"/>
                    </a:cubicBezTo>
                    <a:lnTo>
                      <a:pt x="164742" y="3614959"/>
                    </a:lnTo>
                    <a:cubicBezTo>
                      <a:pt x="164742" y="3614959"/>
                      <a:pt x="164807" y="406076"/>
                      <a:pt x="164807" y="394989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id="462" name="Google Shape;462;p18"/>
              <p:cNvPicPr preferRelativeResize="0"/>
              <p:nvPr/>
            </p:nvPicPr>
            <p:blipFill rotWithShape="1">
              <a:blip r:embed="rId2">
                <a:alphaModFix/>
              </a:blip>
              <a:srcRect/>
              <a:stretch/>
            </p:blipFill>
            <p:spPr>
              <a:xfrm>
                <a:off x="990600" y="152400"/>
                <a:ext cx="318597" cy="4838699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463" name="Google Shape;463;p18"/>
            <p:cNvGrpSpPr/>
            <p:nvPr/>
          </p:nvGrpSpPr>
          <p:grpSpPr>
            <a:xfrm rot="-5400000" flipH="1">
              <a:off x="9944475" y="3173359"/>
              <a:ext cx="196383" cy="2982574"/>
              <a:chOff x="3663063" y="152400"/>
              <a:chExt cx="318597" cy="4838699"/>
            </a:xfrm>
          </p:grpSpPr>
          <p:sp>
            <p:nvSpPr>
              <p:cNvPr id="464" name="Google Shape;464;p18"/>
              <p:cNvSpPr/>
              <p:nvPr/>
            </p:nvSpPr>
            <p:spPr>
              <a:xfrm>
                <a:off x="3667406" y="158450"/>
                <a:ext cx="215896" cy="4770665"/>
              </a:xfrm>
              <a:custGeom>
                <a:avLst/>
                <a:gdLst/>
                <a:ahLst/>
                <a:cxnLst/>
                <a:rect l="l" t="t" r="r" b="b"/>
                <a:pathLst>
                  <a:path w="164806" h="3641729" extrusionOk="0">
                    <a:moveTo>
                      <a:pt x="164807" y="394989"/>
                    </a:moveTo>
                    <a:cubicBezTo>
                      <a:pt x="156185" y="351574"/>
                      <a:pt x="93171" y="32822"/>
                      <a:pt x="88053" y="7536"/>
                    </a:cubicBezTo>
                    <a:cubicBezTo>
                      <a:pt x="87620" y="5242"/>
                      <a:pt x="87006" y="2988"/>
                      <a:pt x="86219" y="798"/>
                    </a:cubicBezTo>
                    <a:cubicBezTo>
                      <a:pt x="85017" y="-2343"/>
                      <a:pt x="77441" y="4604"/>
                      <a:pt x="76836" y="7526"/>
                    </a:cubicBezTo>
                    <a:cubicBezTo>
                      <a:pt x="71773" y="32822"/>
                      <a:pt x="8686" y="347473"/>
                      <a:pt x="0" y="391002"/>
                    </a:cubicBezTo>
                    <a:cubicBezTo>
                      <a:pt x="0" y="400985"/>
                      <a:pt x="294" y="3614959"/>
                      <a:pt x="294" y="3614959"/>
                    </a:cubicBezTo>
                    <a:cubicBezTo>
                      <a:pt x="294" y="3628282"/>
                      <a:pt x="37358" y="3641729"/>
                      <a:pt x="82403" y="3641729"/>
                    </a:cubicBezTo>
                    <a:cubicBezTo>
                      <a:pt x="127448" y="3641729"/>
                      <a:pt x="164531" y="3628292"/>
                      <a:pt x="164531" y="3614959"/>
                    </a:cubicBezTo>
                    <a:lnTo>
                      <a:pt x="164742" y="3614959"/>
                    </a:lnTo>
                    <a:cubicBezTo>
                      <a:pt x="164742" y="3614959"/>
                      <a:pt x="164807" y="406076"/>
                      <a:pt x="164807" y="394989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id="465" name="Google Shape;465;p18"/>
              <p:cNvPicPr preferRelativeResize="0"/>
              <p:nvPr/>
            </p:nvPicPr>
            <p:blipFill rotWithShape="1">
              <a:blip r:embed="rId2">
                <a:alphaModFix/>
              </a:blip>
              <a:srcRect/>
              <a:stretch/>
            </p:blipFill>
            <p:spPr>
              <a:xfrm>
                <a:off x="3663063" y="152400"/>
                <a:ext cx="318597" cy="4838699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466" name="Google Shape;466;p18"/>
            <p:cNvGrpSpPr/>
            <p:nvPr/>
          </p:nvGrpSpPr>
          <p:grpSpPr>
            <a:xfrm rot="-5400000" flipH="1">
              <a:off x="9784874" y="3308783"/>
              <a:ext cx="196383" cy="2982574"/>
              <a:chOff x="1295400" y="152400"/>
              <a:chExt cx="318597" cy="4838699"/>
            </a:xfrm>
          </p:grpSpPr>
          <p:sp>
            <p:nvSpPr>
              <p:cNvPr id="467" name="Google Shape;467;p18"/>
              <p:cNvSpPr/>
              <p:nvPr/>
            </p:nvSpPr>
            <p:spPr>
              <a:xfrm>
                <a:off x="1299743" y="158450"/>
                <a:ext cx="215896" cy="4770665"/>
              </a:xfrm>
              <a:custGeom>
                <a:avLst/>
                <a:gdLst/>
                <a:ahLst/>
                <a:cxnLst/>
                <a:rect l="l" t="t" r="r" b="b"/>
                <a:pathLst>
                  <a:path w="164806" h="3641729" extrusionOk="0">
                    <a:moveTo>
                      <a:pt x="164807" y="394989"/>
                    </a:moveTo>
                    <a:cubicBezTo>
                      <a:pt x="156185" y="351574"/>
                      <a:pt x="93171" y="32822"/>
                      <a:pt x="88053" y="7536"/>
                    </a:cubicBezTo>
                    <a:cubicBezTo>
                      <a:pt x="87620" y="5242"/>
                      <a:pt x="87006" y="2988"/>
                      <a:pt x="86219" y="798"/>
                    </a:cubicBezTo>
                    <a:cubicBezTo>
                      <a:pt x="85017" y="-2343"/>
                      <a:pt x="77441" y="4604"/>
                      <a:pt x="76836" y="7526"/>
                    </a:cubicBezTo>
                    <a:cubicBezTo>
                      <a:pt x="71773" y="32822"/>
                      <a:pt x="8686" y="347473"/>
                      <a:pt x="0" y="391002"/>
                    </a:cubicBezTo>
                    <a:cubicBezTo>
                      <a:pt x="0" y="400985"/>
                      <a:pt x="294" y="3614959"/>
                      <a:pt x="294" y="3614959"/>
                    </a:cubicBezTo>
                    <a:cubicBezTo>
                      <a:pt x="294" y="3628282"/>
                      <a:pt x="37358" y="3641729"/>
                      <a:pt x="82403" y="3641729"/>
                    </a:cubicBezTo>
                    <a:cubicBezTo>
                      <a:pt x="127448" y="3641729"/>
                      <a:pt x="164531" y="3628292"/>
                      <a:pt x="164531" y="3614959"/>
                    </a:cubicBezTo>
                    <a:lnTo>
                      <a:pt x="164742" y="3614959"/>
                    </a:lnTo>
                    <a:cubicBezTo>
                      <a:pt x="164742" y="3614959"/>
                      <a:pt x="164807" y="406076"/>
                      <a:pt x="164807" y="394989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id="468" name="Google Shape;468;p18"/>
              <p:cNvPicPr preferRelativeResize="0"/>
              <p:nvPr/>
            </p:nvPicPr>
            <p:blipFill rotWithShape="1">
              <a:blip r:embed="rId2">
                <a:alphaModFix/>
              </a:blip>
              <a:srcRect/>
              <a:stretch/>
            </p:blipFill>
            <p:spPr>
              <a:xfrm>
                <a:off x="1295400" y="152400"/>
                <a:ext cx="318597" cy="4838699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</p:grpSp>
      <p:sp>
        <p:nvSpPr>
          <p:cNvPr id="469" name="Google Shape;469;p18"/>
          <p:cNvSpPr/>
          <p:nvPr/>
        </p:nvSpPr>
        <p:spPr>
          <a:xfrm rot="197195">
            <a:off x="572737" y="994041"/>
            <a:ext cx="2440148" cy="137295"/>
          </a:xfrm>
          <a:custGeom>
            <a:avLst/>
            <a:gdLst/>
            <a:ahLst/>
            <a:cxnLst/>
            <a:rect l="l" t="t" r="r" b="b"/>
            <a:pathLst>
              <a:path w="82170" h="8963" extrusionOk="0">
                <a:moveTo>
                  <a:pt x="60471" y="1"/>
                </a:moveTo>
                <a:lnTo>
                  <a:pt x="60547" y="39"/>
                </a:lnTo>
                <a:lnTo>
                  <a:pt x="60660" y="1"/>
                </a:lnTo>
                <a:close/>
                <a:moveTo>
                  <a:pt x="63019" y="95"/>
                </a:moveTo>
                <a:lnTo>
                  <a:pt x="62924" y="190"/>
                </a:lnTo>
                <a:lnTo>
                  <a:pt x="63019" y="190"/>
                </a:lnTo>
                <a:lnTo>
                  <a:pt x="63019" y="95"/>
                </a:lnTo>
                <a:close/>
                <a:moveTo>
                  <a:pt x="82075" y="944"/>
                </a:moveTo>
                <a:lnTo>
                  <a:pt x="82075" y="1039"/>
                </a:lnTo>
                <a:lnTo>
                  <a:pt x="81980" y="1133"/>
                </a:lnTo>
                <a:lnTo>
                  <a:pt x="81792" y="1133"/>
                </a:lnTo>
                <a:lnTo>
                  <a:pt x="81697" y="1039"/>
                </a:lnTo>
                <a:lnTo>
                  <a:pt x="81509" y="1227"/>
                </a:lnTo>
                <a:lnTo>
                  <a:pt x="81886" y="1227"/>
                </a:lnTo>
                <a:lnTo>
                  <a:pt x="82169" y="1039"/>
                </a:lnTo>
                <a:lnTo>
                  <a:pt x="82075" y="944"/>
                </a:lnTo>
                <a:close/>
                <a:moveTo>
                  <a:pt x="44151" y="1510"/>
                </a:moveTo>
                <a:lnTo>
                  <a:pt x="43962" y="1605"/>
                </a:lnTo>
                <a:lnTo>
                  <a:pt x="44245" y="1605"/>
                </a:lnTo>
                <a:lnTo>
                  <a:pt x="44151" y="1510"/>
                </a:lnTo>
                <a:close/>
                <a:moveTo>
                  <a:pt x="43019" y="1699"/>
                </a:moveTo>
                <a:lnTo>
                  <a:pt x="42830" y="1793"/>
                </a:lnTo>
                <a:lnTo>
                  <a:pt x="42956" y="1762"/>
                </a:lnTo>
                <a:lnTo>
                  <a:pt x="43019" y="1699"/>
                </a:lnTo>
                <a:close/>
                <a:moveTo>
                  <a:pt x="13585" y="5472"/>
                </a:moveTo>
                <a:lnTo>
                  <a:pt x="13585" y="5504"/>
                </a:lnTo>
                <a:lnTo>
                  <a:pt x="13585" y="5504"/>
                </a:lnTo>
                <a:lnTo>
                  <a:pt x="13680" y="5472"/>
                </a:lnTo>
                <a:close/>
                <a:moveTo>
                  <a:pt x="15095" y="6321"/>
                </a:moveTo>
                <a:lnTo>
                  <a:pt x="14812" y="6416"/>
                </a:lnTo>
                <a:lnTo>
                  <a:pt x="14812" y="6321"/>
                </a:lnTo>
                <a:close/>
                <a:moveTo>
                  <a:pt x="60547" y="39"/>
                </a:moveTo>
                <a:lnTo>
                  <a:pt x="60377" y="95"/>
                </a:lnTo>
                <a:lnTo>
                  <a:pt x="60471" y="190"/>
                </a:lnTo>
                <a:lnTo>
                  <a:pt x="60094" y="378"/>
                </a:lnTo>
                <a:lnTo>
                  <a:pt x="59811" y="473"/>
                </a:lnTo>
                <a:lnTo>
                  <a:pt x="59717" y="473"/>
                </a:lnTo>
                <a:lnTo>
                  <a:pt x="59622" y="378"/>
                </a:lnTo>
                <a:lnTo>
                  <a:pt x="59811" y="378"/>
                </a:lnTo>
                <a:lnTo>
                  <a:pt x="59811" y="284"/>
                </a:lnTo>
                <a:lnTo>
                  <a:pt x="59811" y="190"/>
                </a:lnTo>
                <a:lnTo>
                  <a:pt x="58962" y="190"/>
                </a:lnTo>
                <a:lnTo>
                  <a:pt x="58773" y="284"/>
                </a:lnTo>
                <a:lnTo>
                  <a:pt x="58396" y="473"/>
                </a:lnTo>
                <a:lnTo>
                  <a:pt x="58585" y="473"/>
                </a:lnTo>
                <a:lnTo>
                  <a:pt x="58396" y="661"/>
                </a:lnTo>
                <a:lnTo>
                  <a:pt x="58207" y="661"/>
                </a:lnTo>
                <a:lnTo>
                  <a:pt x="58302" y="567"/>
                </a:lnTo>
                <a:lnTo>
                  <a:pt x="58113" y="661"/>
                </a:lnTo>
                <a:lnTo>
                  <a:pt x="57924" y="661"/>
                </a:lnTo>
                <a:lnTo>
                  <a:pt x="57453" y="473"/>
                </a:lnTo>
                <a:lnTo>
                  <a:pt x="56981" y="284"/>
                </a:lnTo>
                <a:lnTo>
                  <a:pt x="56604" y="284"/>
                </a:lnTo>
                <a:lnTo>
                  <a:pt x="56604" y="473"/>
                </a:lnTo>
                <a:lnTo>
                  <a:pt x="56415" y="567"/>
                </a:lnTo>
                <a:lnTo>
                  <a:pt x="57075" y="473"/>
                </a:lnTo>
                <a:lnTo>
                  <a:pt x="56698" y="661"/>
                </a:lnTo>
                <a:lnTo>
                  <a:pt x="57170" y="567"/>
                </a:lnTo>
                <a:lnTo>
                  <a:pt x="57075" y="661"/>
                </a:lnTo>
                <a:lnTo>
                  <a:pt x="57075" y="756"/>
                </a:lnTo>
                <a:lnTo>
                  <a:pt x="56321" y="756"/>
                </a:lnTo>
                <a:lnTo>
                  <a:pt x="56226" y="567"/>
                </a:lnTo>
                <a:lnTo>
                  <a:pt x="56132" y="473"/>
                </a:lnTo>
                <a:lnTo>
                  <a:pt x="55849" y="473"/>
                </a:lnTo>
                <a:lnTo>
                  <a:pt x="55471" y="567"/>
                </a:lnTo>
                <a:lnTo>
                  <a:pt x="55000" y="661"/>
                </a:lnTo>
                <a:lnTo>
                  <a:pt x="55094" y="661"/>
                </a:lnTo>
                <a:lnTo>
                  <a:pt x="53868" y="850"/>
                </a:lnTo>
                <a:lnTo>
                  <a:pt x="52830" y="1039"/>
                </a:lnTo>
                <a:lnTo>
                  <a:pt x="52830" y="1039"/>
                </a:lnTo>
                <a:lnTo>
                  <a:pt x="52924" y="850"/>
                </a:lnTo>
                <a:lnTo>
                  <a:pt x="53019" y="756"/>
                </a:lnTo>
                <a:lnTo>
                  <a:pt x="53019" y="756"/>
                </a:lnTo>
                <a:lnTo>
                  <a:pt x="52358" y="944"/>
                </a:lnTo>
                <a:lnTo>
                  <a:pt x="51981" y="1039"/>
                </a:lnTo>
                <a:lnTo>
                  <a:pt x="51887" y="1133"/>
                </a:lnTo>
                <a:lnTo>
                  <a:pt x="51887" y="1227"/>
                </a:lnTo>
                <a:lnTo>
                  <a:pt x="51604" y="1039"/>
                </a:lnTo>
                <a:lnTo>
                  <a:pt x="50755" y="1039"/>
                </a:lnTo>
                <a:lnTo>
                  <a:pt x="50755" y="944"/>
                </a:lnTo>
                <a:lnTo>
                  <a:pt x="50755" y="850"/>
                </a:lnTo>
                <a:lnTo>
                  <a:pt x="50660" y="850"/>
                </a:lnTo>
                <a:lnTo>
                  <a:pt x="50660" y="1039"/>
                </a:lnTo>
                <a:lnTo>
                  <a:pt x="49623" y="1322"/>
                </a:lnTo>
                <a:lnTo>
                  <a:pt x="49151" y="1416"/>
                </a:lnTo>
                <a:lnTo>
                  <a:pt x="48679" y="1416"/>
                </a:lnTo>
                <a:lnTo>
                  <a:pt x="48679" y="1322"/>
                </a:lnTo>
                <a:lnTo>
                  <a:pt x="48773" y="1322"/>
                </a:lnTo>
                <a:lnTo>
                  <a:pt x="48585" y="1133"/>
                </a:lnTo>
                <a:lnTo>
                  <a:pt x="47547" y="1133"/>
                </a:lnTo>
                <a:lnTo>
                  <a:pt x="46981" y="1322"/>
                </a:lnTo>
                <a:lnTo>
                  <a:pt x="46038" y="1699"/>
                </a:lnTo>
                <a:lnTo>
                  <a:pt x="46038" y="1699"/>
                </a:lnTo>
                <a:lnTo>
                  <a:pt x="46132" y="1605"/>
                </a:lnTo>
                <a:lnTo>
                  <a:pt x="46038" y="1510"/>
                </a:lnTo>
                <a:lnTo>
                  <a:pt x="45755" y="1699"/>
                </a:lnTo>
                <a:lnTo>
                  <a:pt x="45660" y="1793"/>
                </a:lnTo>
                <a:lnTo>
                  <a:pt x="45566" y="1793"/>
                </a:lnTo>
                <a:lnTo>
                  <a:pt x="45472" y="1699"/>
                </a:lnTo>
                <a:lnTo>
                  <a:pt x="45472" y="1510"/>
                </a:lnTo>
                <a:lnTo>
                  <a:pt x="45755" y="1510"/>
                </a:lnTo>
                <a:lnTo>
                  <a:pt x="45566" y="1416"/>
                </a:lnTo>
                <a:lnTo>
                  <a:pt x="45189" y="1416"/>
                </a:lnTo>
                <a:lnTo>
                  <a:pt x="44245" y="1605"/>
                </a:lnTo>
                <a:lnTo>
                  <a:pt x="42736" y="2076"/>
                </a:lnTo>
                <a:lnTo>
                  <a:pt x="42736" y="2076"/>
                </a:lnTo>
                <a:lnTo>
                  <a:pt x="43113" y="1793"/>
                </a:lnTo>
                <a:lnTo>
                  <a:pt x="43491" y="1605"/>
                </a:lnTo>
                <a:lnTo>
                  <a:pt x="43208" y="1699"/>
                </a:lnTo>
                <a:lnTo>
                  <a:pt x="42956" y="1762"/>
                </a:lnTo>
                <a:lnTo>
                  <a:pt x="42924" y="1793"/>
                </a:lnTo>
                <a:lnTo>
                  <a:pt x="42453" y="1982"/>
                </a:lnTo>
                <a:lnTo>
                  <a:pt x="42075" y="1982"/>
                </a:lnTo>
                <a:lnTo>
                  <a:pt x="41981" y="1888"/>
                </a:lnTo>
                <a:lnTo>
                  <a:pt x="40377" y="1888"/>
                </a:lnTo>
                <a:lnTo>
                  <a:pt x="38962" y="1982"/>
                </a:lnTo>
                <a:lnTo>
                  <a:pt x="39057" y="2076"/>
                </a:lnTo>
                <a:lnTo>
                  <a:pt x="38962" y="2171"/>
                </a:lnTo>
                <a:lnTo>
                  <a:pt x="38679" y="2265"/>
                </a:lnTo>
                <a:lnTo>
                  <a:pt x="38774" y="2076"/>
                </a:lnTo>
                <a:lnTo>
                  <a:pt x="38679" y="2076"/>
                </a:lnTo>
                <a:lnTo>
                  <a:pt x="38585" y="2171"/>
                </a:lnTo>
                <a:lnTo>
                  <a:pt x="38491" y="2265"/>
                </a:lnTo>
                <a:lnTo>
                  <a:pt x="38302" y="2171"/>
                </a:lnTo>
                <a:lnTo>
                  <a:pt x="38208" y="1982"/>
                </a:lnTo>
                <a:lnTo>
                  <a:pt x="37453" y="1982"/>
                </a:lnTo>
                <a:lnTo>
                  <a:pt x="37736" y="2171"/>
                </a:lnTo>
                <a:lnTo>
                  <a:pt x="37264" y="2171"/>
                </a:lnTo>
                <a:lnTo>
                  <a:pt x="37076" y="2076"/>
                </a:lnTo>
                <a:lnTo>
                  <a:pt x="36793" y="2171"/>
                </a:lnTo>
                <a:lnTo>
                  <a:pt x="36887" y="1982"/>
                </a:lnTo>
                <a:lnTo>
                  <a:pt x="35943" y="2359"/>
                </a:lnTo>
                <a:lnTo>
                  <a:pt x="34906" y="2548"/>
                </a:lnTo>
                <a:lnTo>
                  <a:pt x="33868" y="2737"/>
                </a:lnTo>
                <a:lnTo>
                  <a:pt x="32925" y="2737"/>
                </a:lnTo>
                <a:lnTo>
                  <a:pt x="33113" y="2642"/>
                </a:lnTo>
                <a:lnTo>
                  <a:pt x="32830" y="2642"/>
                </a:lnTo>
                <a:lnTo>
                  <a:pt x="32547" y="2737"/>
                </a:lnTo>
                <a:lnTo>
                  <a:pt x="32076" y="2925"/>
                </a:lnTo>
                <a:lnTo>
                  <a:pt x="31321" y="2925"/>
                </a:lnTo>
                <a:lnTo>
                  <a:pt x="30472" y="3020"/>
                </a:lnTo>
                <a:lnTo>
                  <a:pt x="29623" y="3114"/>
                </a:lnTo>
                <a:lnTo>
                  <a:pt x="27736" y="3397"/>
                </a:lnTo>
                <a:lnTo>
                  <a:pt x="26698" y="3491"/>
                </a:lnTo>
                <a:lnTo>
                  <a:pt x="26415" y="3586"/>
                </a:lnTo>
                <a:lnTo>
                  <a:pt x="26321" y="3680"/>
                </a:lnTo>
                <a:lnTo>
                  <a:pt x="26132" y="3586"/>
                </a:lnTo>
                <a:lnTo>
                  <a:pt x="25944" y="3491"/>
                </a:lnTo>
                <a:lnTo>
                  <a:pt x="25755" y="3586"/>
                </a:lnTo>
                <a:lnTo>
                  <a:pt x="25661" y="3869"/>
                </a:lnTo>
                <a:lnTo>
                  <a:pt x="25189" y="3774"/>
                </a:lnTo>
                <a:lnTo>
                  <a:pt x="24623" y="3774"/>
                </a:lnTo>
                <a:lnTo>
                  <a:pt x="23491" y="3963"/>
                </a:lnTo>
                <a:lnTo>
                  <a:pt x="22642" y="4057"/>
                </a:lnTo>
                <a:lnTo>
                  <a:pt x="21793" y="4152"/>
                </a:lnTo>
                <a:lnTo>
                  <a:pt x="21887" y="4057"/>
                </a:lnTo>
                <a:lnTo>
                  <a:pt x="21698" y="4152"/>
                </a:lnTo>
                <a:lnTo>
                  <a:pt x="21510" y="4340"/>
                </a:lnTo>
                <a:lnTo>
                  <a:pt x="21415" y="4529"/>
                </a:lnTo>
                <a:lnTo>
                  <a:pt x="21227" y="4623"/>
                </a:lnTo>
                <a:lnTo>
                  <a:pt x="21132" y="4529"/>
                </a:lnTo>
                <a:lnTo>
                  <a:pt x="20944" y="4435"/>
                </a:lnTo>
                <a:lnTo>
                  <a:pt x="20378" y="4340"/>
                </a:lnTo>
                <a:lnTo>
                  <a:pt x="19906" y="4435"/>
                </a:lnTo>
                <a:lnTo>
                  <a:pt x="19529" y="4623"/>
                </a:lnTo>
                <a:lnTo>
                  <a:pt x="19434" y="4529"/>
                </a:lnTo>
                <a:lnTo>
                  <a:pt x="19340" y="4529"/>
                </a:lnTo>
                <a:lnTo>
                  <a:pt x="18868" y="4623"/>
                </a:lnTo>
                <a:lnTo>
                  <a:pt x="17925" y="5001"/>
                </a:lnTo>
                <a:lnTo>
                  <a:pt x="17925" y="4812"/>
                </a:lnTo>
                <a:lnTo>
                  <a:pt x="17736" y="5001"/>
                </a:lnTo>
                <a:lnTo>
                  <a:pt x="17548" y="5095"/>
                </a:lnTo>
                <a:lnTo>
                  <a:pt x="17359" y="5189"/>
                </a:lnTo>
                <a:lnTo>
                  <a:pt x="16887" y="5284"/>
                </a:lnTo>
                <a:lnTo>
                  <a:pt x="16982" y="5189"/>
                </a:lnTo>
                <a:lnTo>
                  <a:pt x="16982" y="5189"/>
                </a:lnTo>
                <a:lnTo>
                  <a:pt x="16321" y="5284"/>
                </a:lnTo>
                <a:lnTo>
                  <a:pt x="15755" y="5472"/>
                </a:lnTo>
                <a:lnTo>
                  <a:pt x="15189" y="5567"/>
                </a:lnTo>
                <a:lnTo>
                  <a:pt x="14623" y="5567"/>
                </a:lnTo>
                <a:lnTo>
                  <a:pt x="15283" y="5472"/>
                </a:lnTo>
                <a:lnTo>
                  <a:pt x="15189" y="5378"/>
                </a:lnTo>
                <a:lnTo>
                  <a:pt x="15095" y="5284"/>
                </a:lnTo>
                <a:lnTo>
                  <a:pt x="15095" y="5189"/>
                </a:lnTo>
                <a:lnTo>
                  <a:pt x="15095" y="5095"/>
                </a:lnTo>
                <a:lnTo>
                  <a:pt x="14906" y="5189"/>
                </a:lnTo>
                <a:lnTo>
                  <a:pt x="14529" y="5284"/>
                </a:lnTo>
                <a:lnTo>
                  <a:pt x="13680" y="5472"/>
                </a:lnTo>
                <a:lnTo>
                  <a:pt x="13680" y="5567"/>
                </a:lnTo>
                <a:lnTo>
                  <a:pt x="13585" y="5567"/>
                </a:lnTo>
                <a:lnTo>
                  <a:pt x="13585" y="5504"/>
                </a:lnTo>
                <a:lnTo>
                  <a:pt x="13585" y="5504"/>
                </a:lnTo>
                <a:lnTo>
                  <a:pt x="13397" y="5567"/>
                </a:lnTo>
                <a:lnTo>
                  <a:pt x="13208" y="5661"/>
                </a:lnTo>
                <a:lnTo>
                  <a:pt x="13302" y="5755"/>
                </a:lnTo>
                <a:lnTo>
                  <a:pt x="13585" y="5661"/>
                </a:lnTo>
                <a:lnTo>
                  <a:pt x="13868" y="5661"/>
                </a:lnTo>
                <a:lnTo>
                  <a:pt x="13585" y="5850"/>
                </a:lnTo>
                <a:lnTo>
                  <a:pt x="13302" y="5850"/>
                </a:lnTo>
                <a:lnTo>
                  <a:pt x="13019" y="5755"/>
                </a:lnTo>
                <a:lnTo>
                  <a:pt x="12736" y="5755"/>
                </a:lnTo>
                <a:lnTo>
                  <a:pt x="11133" y="6227"/>
                </a:lnTo>
                <a:lnTo>
                  <a:pt x="11038" y="6133"/>
                </a:lnTo>
                <a:lnTo>
                  <a:pt x="10472" y="6321"/>
                </a:lnTo>
                <a:lnTo>
                  <a:pt x="10001" y="6416"/>
                </a:lnTo>
                <a:lnTo>
                  <a:pt x="9434" y="6510"/>
                </a:lnTo>
                <a:lnTo>
                  <a:pt x="8680" y="6699"/>
                </a:lnTo>
                <a:lnTo>
                  <a:pt x="7642" y="6888"/>
                </a:lnTo>
                <a:lnTo>
                  <a:pt x="6416" y="7076"/>
                </a:lnTo>
                <a:lnTo>
                  <a:pt x="3963" y="7454"/>
                </a:lnTo>
                <a:lnTo>
                  <a:pt x="1604" y="7831"/>
                </a:lnTo>
                <a:lnTo>
                  <a:pt x="944" y="8020"/>
                </a:lnTo>
                <a:lnTo>
                  <a:pt x="567" y="7925"/>
                </a:lnTo>
                <a:lnTo>
                  <a:pt x="284" y="7831"/>
                </a:lnTo>
                <a:lnTo>
                  <a:pt x="189" y="7831"/>
                </a:lnTo>
                <a:lnTo>
                  <a:pt x="189" y="7925"/>
                </a:lnTo>
                <a:lnTo>
                  <a:pt x="189" y="8208"/>
                </a:lnTo>
                <a:lnTo>
                  <a:pt x="1" y="8397"/>
                </a:lnTo>
                <a:lnTo>
                  <a:pt x="1" y="8586"/>
                </a:lnTo>
                <a:lnTo>
                  <a:pt x="1" y="8680"/>
                </a:lnTo>
                <a:lnTo>
                  <a:pt x="95" y="8774"/>
                </a:lnTo>
                <a:lnTo>
                  <a:pt x="472" y="8869"/>
                </a:lnTo>
                <a:lnTo>
                  <a:pt x="755" y="8869"/>
                </a:lnTo>
                <a:lnTo>
                  <a:pt x="567" y="8963"/>
                </a:lnTo>
                <a:lnTo>
                  <a:pt x="755" y="8963"/>
                </a:lnTo>
                <a:lnTo>
                  <a:pt x="1038" y="8869"/>
                </a:lnTo>
                <a:lnTo>
                  <a:pt x="1416" y="8586"/>
                </a:lnTo>
                <a:lnTo>
                  <a:pt x="1416" y="8774"/>
                </a:lnTo>
                <a:lnTo>
                  <a:pt x="1510" y="8869"/>
                </a:lnTo>
                <a:lnTo>
                  <a:pt x="1699" y="8774"/>
                </a:lnTo>
                <a:lnTo>
                  <a:pt x="1793" y="8774"/>
                </a:lnTo>
                <a:lnTo>
                  <a:pt x="2265" y="8586"/>
                </a:lnTo>
                <a:lnTo>
                  <a:pt x="2642" y="8491"/>
                </a:lnTo>
                <a:lnTo>
                  <a:pt x="3397" y="8491"/>
                </a:lnTo>
                <a:lnTo>
                  <a:pt x="4152" y="8397"/>
                </a:lnTo>
                <a:lnTo>
                  <a:pt x="4623" y="8397"/>
                </a:lnTo>
                <a:lnTo>
                  <a:pt x="5001" y="8114"/>
                </a:lnTo>
                <a:lnTo>
                  <a:pt x="5001" y="8208"/>
                </a:lnTo>
                <a:lnTo>
                  <a:pt x="5284" y="8114"/>
                </a:lnTo>
                <a:lnTo>
                  <a:pt x="5850" y="7831"/>
                </a:lnTo>
                <a:lnTo>
                  <a:pt x="5944" y="7925"/>
                </a:lnTo>
                <a:lnTo>
                  <a:pt x="5850" y="8020"/>
                </a:lnTo>
                <a:lnTo>
                  <a:pt x="5850" y="8114"/>
                </a:lnTo>
                <a:lnTo>
                  <a:pt x="5944" y="8020"/>
                </a:lnTo>
                <a:lnTo>
                  <a:pt x="6416" y="7925"/>
                </a:lnTo>
                <a:lnTo>
                  <a:pt x="7170" y="7925"/>
                </a:lnTo>
                <a:lnTo>
                  <a:pt x="7170" y="8020"/>
                </a:lnTo>
                <a:lnTo>
                  <a:pt x="7076" y="8114"/>
                </a:lnTo>
                <a:lnTo>
                  <a:pt x="7265" y="8020"/>
                </a:lnTo>
                <a:lnTo>
                  <a:pt x="7359" y="7925"/>
                </a:lnTo>
                <a:lnTo>
                  <a:pt x="7359" y="7831"/>
                </a:lnTo>
                <a:lnTo>
                  <a:pt x="7548" y="8020"/>
                </a:lnTo>
                <a:lnTo>
                  <a:pt x="8397" y="7642"/>
                </a:lnTo>
                <a:lnTo>
                  <a:pt x="8963" y="7454"/>
                </a:lnTo>
                <a:lnTo>
                  <a:pt x="9151" y="7359"/>
                </a:lnTo>
                <a:lnTo>
                  <a:pt x="9246" y="7359"/>
                </a:lnTo>
                <a:lnTo>
                  <a:pt x="9151" y="7171"/>
                </a:lnTo>
                <a:lnTo>
                  <a:pt x="9246" y="7076"/>
                </a:lnTo>
                <a:lnTo>
                  <a:pt x="9340" y="7076"/>
                </a:lnTo>
                <a:lnTo>
                  <a:pt x="9340" y="7171"/>
                </a:lnTo>
                <a:lnTo>
                  <a:pt x="9434" y="7076"/>
                </a:lnTo>
                <a:lnTo>
                  <a:pt x="9529" y="7171"/>
                </a:lnTo>
                <a:lnTo>
                  <a:pt x="9434" y="7265"/>
                </a:lnTo>
                <a:lnTo>
                  <a:pt x="9340" y="7265"/>
                </a:lnTo>
                <a:lnTo>
                  <a:pt x="9340" y="7359"/>
                </a:lnTo>
                <a:lnTo>
                  <a:pt x="9717" y="7171"/>
                </a:lnTo>
                <a:lnTo>
                  <a:pt x="10095" y="7076"/>
                </a:lnTo>
                <a:lnTo>
                  <a:pt x="10095" y="7171"/>
                </a:lnTo>
                <a:lnTo>
                  <a:pt x="10001" y="7171"/>
                </a:lnTo>
                <a:lnTo>
                  <a:pt x="9906" y="7265"/>
                </a:lnTo>
                <a:lnTo>
                  <a:pt x="9906" y="7359"/>
                </a:lnTo>
                <a:lnTo>
                  <a:pt x="9623" y="7265"/>
                </a:lnTo>
                <a:lnTo>
                  <a:pt x="9717" y="7454"/>
                </a:lnTo>
                <a:lnTo>
                  <a:pt x="10850" y="7076"/>
                </a:lnTo>
                <a:lnTo>
                  <a:pt x="11038" y="7076"/>
                </a:lnTo>
                <a:lnTo>
                  <a:pt x="11133" y="7171"/>
                </a:lnTo>
                <a:lnTo>
                  <a:pt x="11321" y="7265"/>
                </a:lnTo>
                <a:lnTo>
                  <a:pt x="11416" y="7265"/>
                </a:lnTo>
                <a:lnTo>
                  <a:pt x="11604" y="7171"/>
                </a:lnTo>
                <a:lnTo>
                  <a:pt x="11793" y="6982"/>
                </a:lnTo>
                <a:lnTo>
                  <a:pt x="11887" y="6888"/>
                </a:lnTo>
                <a:lnTo>
                  <a:pt x="12170" y="6888"/>
                </a:lnTo>
                <a:lnTo>
                  <a:pt x="12076" y="7076"/>
                </a:lnTo>
                <a:lnTo>
                  <a:pt x="12265" y="7076"/>
                </a:lnTo>
                <a:lnTo>
                  <a:pt x="12359" y="6888"/>
                </a:lnTo>
                <a:lnTo>
                  <a:pt x="12548" y="6793"/>
                </a:lnTo>
                <a:lnTo>
                  <a:pt x="12736" y="6793"/>
                </a:lnTo>
                <a:lnTo>
                  <a:pt x="12453" y="6982"/>
                </a:lnTo>
                <a:lnTo>
                  <a:pt x="12925" y="6982"/>
                </a:lnTo>
                <a:lnTo>
                  <a:pt x="13491" y="6888"/>
                </a:lnTo>
                <a:lnTo>
                  <a:pt x="14434" y="6605"/>
                </a:lnTo>
                <a:lnTo>
                  <a:pt x="15849" y="6510"/>
                </a:lnTo>
                <a:lnTo>
                  <a:pt x="16510" y="6416"/>
                </a:lnTo>
                <a:lnTo>
                  <a:pt x="16982" y="6227"/>
                </a:lnTo>
                <a:lnTo>
                  <a:pt x="17831" y="6038"/>
                </a:lnTo>
                <a:lnTo>
                  <a:pt x="18680" y="6038"/>
                </a:lnTo>
                <a:lnTo>
                  <a:pt x="19057" y="5850"/>
                </a:lnTo>
                <a:lnTo>
                  <a:pt x="19340" y="5755"/>
                </a:lnTo>
                <a:lnTo>
                  <a:pt x="20472" y="5661"/>
                </a:lnTo>
                <a:lnTo>
                  <a:pt x="21604" y="5567"/>
                </a:lnTo>
                <a:lnTo>
                  <a:pt x="22736" y="5378"/>
                </a:lnTo>
                <a:lnTo>
                  <a:pt x="23774" y="5095"/>
                </a:lnTo>
                <a:lnTo>
                  <a:pt x="23774" y="5284"/>
                </a:lnTo>
                <a:lnTo>
                  <a:pt x="24151" y="5189"/>
                </a:lnTo>
                <a:lnTo>
                  <a:pt x="24246" y="5189"/>
                </a:lnTo>
                <a:lnTo>
                  <a:pt x="24246" y="5095"/>
                </a:lnTo>
                <a:lnTo>
                  <a:pt x="24623" y="5001"/>
                </a:lnTo>
                <a:lnTo>
                  <a:pt x="25000" y="5095"/>
                </a:lnTo>
                <a:lnTo>
                  <a:pt x="25378" y="5095"/>
                </a:lnTo>
                <a:lnTo>
                  <a:pt x="25755" y="4906"/>
                </a:lnTo>
                <a:lnTo>
                  <a:pt x="25755" y="5095"/>
                </a:lnTo>
                <a:lnTo>
                  <a:pt x="25849" y="5001"/>
                </a:lnTo>
                <a:lnTo>
                  <a:pt x="26132" y="4906"/>
                </a:lnTo>
                <a:lnTo>
                  <a:pt x="27264" y="4906"/>
                </a:lnTo>
                <a:lnTo>
                  <a:pt x="28491" y="4718"/>
                </a:lnTo>
                <a:lnTo>
                  <a:pt x="28302" y="4529"/>
                </a:lnTo>
                <a:lnTo>
                  <a:pt x="28491" y="4435"/>
                </a:lnTo>
                <a:lnTo>
                  <a:pt x="28585" y="4340"/>
                </a:lnTo>
                <a:lnTo>
                  <a:pt x="28774" y="4529"/>
                </a:lnTo>
                <a:lnTo>
                  <a:pt x="28679" y="4623"/>
                </a:lnTo>
                <a:lnTo>
                  <a:pt x="29717" y="4623"/>
                </a:lnTo>
                <a:lnTo>
                  <a:pt x="30189" y="4529"/>
                </a:lnTo>
                <a:lnTo>
                  <a:pt x="31510" y="4246"/>
                </a:lnTo>
                <a:lnTo>
                  <a:pt x="32076" y="4057"/>
                </a:lnTo>
                <a:lnTo>
                  <a:pt x="32547" y="3869"/>
                </a:lnTo>
                <a:lnTo>
                  <a:pt x="32642" y="3963"/>
                </a:lnTo>
                <a:lnTo>
                  <a:pt x="32830" y="4057"/>
                </a:lnTo>
                <a:lnTo>
                  <a:pt x="33019" y="4057"/>
                </a:lnTo>
                <a:lnTo>
                  <a:pt x="33679" y="3869"/>
                </a:lnTo>
                <a:lnTo>
                  <a:pt x="33962" y="3586"/>
                </a:lnTo>
                <a:lnTo>
                  <a:pt x="34623" y="3586"/>
                </a:lnTo>
                <a:lnTo>
                  <a:pt x="35660" y="3491"/>
                </a:lnTo>
                <a:lnTo>
                  <a:pt x="37170" y="3586"/>
                </a:lnTo>
                <a:lnTo>
                  <a:pt x="37547" y="3397"/>
                </a:lnTo>
                <a:lnTo>
                  <a:pt x="38019" y="3303"/>
                </a:lnTo>
                <a:lnTo>
                  <a:pt x="39151" y="3208"/>
                </a:lnTo>
                <a:lnTo>
                  <a:pt x="41038" y="3208"/>
                </a:lnTo>
                <a:lnTo>
                  <a:pt x="41038" y="3114"/>
                </a:lnTo>
                <a:lnTo>
                  <a:pt x="41226" y="3020"/>
                </a:lnTo>
                <a:lnTo>
                  <a:pt x="41981" y="2925"/>
                </a:lnTo>
                <a:lnTo>
                  <a:pt x="44811" y="2925"/>
                </a:lnTo>
                <a:lnTo>
                  <a:pt x="45000" y="2831"/>
                </a:lnTo>
                <a:lnTo>
                  <a:pt x="45189" y="2642"/>
                </a:lnTo>
                <a:lnTo>
                  <a:pt x="45283" y="2548"/>
                </a:lnTo>
                <a:lnTo>
                  <a:pt x="45566" y="2548"/>
                </a:lnTo>
                <a:lnTo>
                  <a:pt x="45472" y="2737"/>
                </a:lnTo>
                <a:lnTo>
                  <a:pt x="45472" y="2737"/>
                </a:lnTo>
                <a:lnTo>
                  <a:pt x="46132" y="2548"/>
                </a:lnTo>
                <a:lnTo>
                  <a:pt x="46887" y="2548"/>
                </a:lnTo>
                <a:lnTo>
                  <a:pt x="47547" y="2454"/>
                </a:lnTo>
                <a:lnTo>
                  <a:pt x="48207" y="2265"/>
                </a:lnTo>
                <a:lnTo>
                  <a:pt x="48302" y="2359"/>
                </a:lnTo>
                <a:lnTo>
                  <a:pt x="49434" y="2359"/>
                </a:lnTo>
                <a:lnTo>
                  <a:pt x="49717" y="2265"/>
                </a:lnTo>
                <a:lnTo>
                  <a:pt x="50094" y="2171"/>
                </a:lnTo>
                <a:lnTo>
                  <a:pt x="50755" y="2076"/>
                </a:lnTo>
                <a:lnTo>
                  <a:pt x="52170" y="1982"/>
                </a:lnTo>
                <a:lnTo>
                  <a:pt x="54056" y="1793"/>
                </a:lnTo>
                <a:lnTo>
                  <a:pt x="56132" y="1510"/>
                </a:lnTo>
                <a:lnTo>
                  <a:pt x="56037" y="1605"/>
                </a:lnTo>
                <a:lnTo>
                  <a:pt x="55943" y="1699"/>
                </a:lnTo>
                <a:lnTo>
                  <a:pt x="55754" y="1699"/>
                </a:lnTo>
                <a:lnTo>
                  <a:pt x="55471" y="1793"/>
                </a:lnTo>
                <a:lnTo>
                  <a:pt x="55377" y="1888"/>
                </a:lnTo>
                <a:lnTo>
                  <a:pt x="56415" y="1605"/>
                </a:lnTo>
                <a:lnTo>
                  <a:pt x="56887" y="1510"/>
                </a:lnTo>
                <a:lnTo>
                  <a:pt x="56981" y="1605"/>
                </a:lnTo>
                <a:lnTo>
                  <a:pt x="56887" y="1699"/>
                </a:lnTo>
                <a:lnTo>
                  <a:pt x="57358" y="1605"/>
                </a:lnTo>
                <a:lnTo>
                  <a:pt x="57736" y="1605"/>
                </a:lnTo>
                <a:lnTo>
                  <a:pt x="58207" y="1510"/>
                </a:lnTo>
                <a:lnTo>
                  <a:pt x="58679" y="1510"/>
                </a:lnTo>
                <a:lnTo>
                  <a:pt x="58773" y="1416"/>
                </a:lnTo>
                <a:lnTo>
                  <a:pt x="58868" y="1322"/>
                </a:lnTo>
                <a:lnTo>
                  <a:pt x="59056" y="1133"/>
                </a:lnTo>
                <a:lnTo>
                  <a:pt x="59151" y="1227"/>
                </a:lnTo>
                <a:lnTo>
                  <a:pt x="59339" y="1227"/>
                </a:lnTo>
                <a:lnTo>
                  <a:pt x="59434" y="1322"/>
                </a:lnTo>
                <a:lnTo>
                  <a:pt x="59339" y="1510"/>
                </a:lnTo>
                <a:lnTo>
                  <a:pt x="59811" y="1416"/>
                </a:lnTo>
                <a:lnTo>
                  <a:pt x="60000" y="1322"/>
                </a:lnTo>
                <a:lnTo>
                  <a:pt x="60094" y="1416"/>
                </a:lnTo>
                <a:lnTo>
                  <a:pt x="60377" y="1322"/>
                </a:lnTo>
                <a:lnTo>
                  <a:pt x="60660" y="1227"/>
                </a:lnTo>
                <a:lnTo>
                  <a:pt x="61320" y="1133"/>
                </a:lnTo>
                <a:lnTo>
                  <a:pt x="61981" y="1227"/>
                </a:lnTo>
                <a:lnTo>
                  <a:pt x="62641" y="1227"/>
                </a:lnTo>
                <a:lnTo>
                  <a:pt x="62547" y="1133"/>
                </a:lnTo>
                <a:lnTo>
                  <a:pt x="63207" y="1039"/>
                </a:lnTo>
                <a:lnTo>
                  <a:pt x="63019" y="1133"/>
                </a:lnTo>
                <a:lnTo>
                  <a:pt x="63585" y="1133"/>
                </a:lnTo>
                <a:lnTo>
                  <a:pt x="63302" y="1039"/>
                </a:lnTo>
                <a:lnTo>
                  <a:pt x="63773" y="850"/>
                </a:lnTo>
                <a:lnTo>
                  <a:pt x="64151" y="756"/>
                </a:lnTo>
                <a:lnTo>
                  <a:pt x="64434" y="850"/>
                </a:lnTo>
                <a:lnTo>
                  <a:pt x="64434" y="1133"/>
                </a:lnTo>
                <a:lnTo>
                  <a:pt x="65283" y="850"/>
                </a:lnTo>
                <a:lnTo>
                  <a:pt x="65283" y="944"/>
                </a:lnTo>
                <a:lnTo>
                  <a:pt x="65471" y="944"/>
                </a:lnTo>
                <a:lnTo>
                  <a:pt x="65566" y="850"/>
                </a:lnTo>
                <a:lnTo>
                  <a:pt x="65754" y="944"/>
                </a:lnTo>
                <a:lnTo>
                  <a:pt x="66132" y="850"/>
                </a:lnTo>
                <a:lnTo>
                  <a:pt x="66981" y="850"/>
                </a:lnTo>
                <a:lnTo>
                  <a:pt x="66981" y="944"/>
                </a:lnTo>
                <a:lnTo>
                  <a:pt x="66886" y="1039"/>
                </a:lnTo>
                <a:lnTo>
                  <a:pt x="66792" y="1039"/>
                </a:lnTo>
                <a:lnTo>
                  <a:pt x="66792" y="1133"/>
                </a:lnTo>
                <a:lnTo>
                  <a:pt x="67641" y="944"/>
                </a:lnTo>
                <a:lnTo>
                  <a:pt x="68113" y="850"/>
                </a:lnTo>
                <a:lnTo>
                  <a:pt x="68584" y="850"/>
                </a:lnTo>
                <a:lnTo>
                  <a:pt x="68773" y="944"/>
                </a:lnTo>
                <a:lnTo>
                  <a:pt x="68962" y="944"/>
                </a:lnTo>
                <a:lnTo>
                  <a:pt x="69150" y="850"/>
                </a:lnTo>
                <a:lnTo>
                  <a:pt x="70849" y="944"/>
                </a:lnTo>
                <a:lnTo>
                  <a:pt x="71509" y="850"/>
                </a:lnTo>
                <a:lnTo>
                  <a:pt x="72169" y="756"/>
                </a:lnTo>
                <a:lnTo>
                  <a:pt x="73207" y="756"/>
                </a:lnTo>
                <a:lnTo>
                  <a:pt x="73584" y="944"/>
                </a:lnTo>
                <a:lnTo>
                  <a:pt x="73962" y="944"/>
                </a:lnTo>
                <a:lnTo>
                  <a:pt x="73773" y="756"/>
                </a:lnTo>
                <a:lnTo>
                  <a:pt x="74056" y="567"/>
                </a:lnTo>
                <a:lnTo>
                  <a:pt x="74150" y="567"/>
                </a:lnTo>
                <a:lnTo>
                  <a:pt x="74150" y="756"/>
                </a:lnTo>
                <a:lnTo>
                  <a:pt x="74339" y="850"/>
                </a:lnTo>
                <a:lnTo>
                  <a:pt x="74433" y="756"/>
                </a:lnTo>
                <a:lnTo>
                  <a:pt x="74716" y="661"/>
                </a:lnTo>
                <a:lnTo>
                  <a:pt x="75188" y="661"/>
                </a:lnTo>
                <a:lnTo>
                  <a:pt x="75188" y="756"/>
                </a:lnTo>
                <a:lnTo>
                  <a:pt x="74999" y="850"/>
                </a:lnTo>
                <a:lnTo>
                  <a:pt x="75377" y="756"/>
                </a:lnTo>
                <a:lnTo>
                  <a:pt x="75754" y="756"/>
                </a:lnTo>
                <a:lnTo>
                  <a:pt x="75471" y="850"/>
                </a:lnTo>
                <a:lnTo>
                  <a:pt x="75565" y="944"/>
                </a:lnTo>
                <a:lnTo>
                  <a:pt x="76226" y="1039"/>
                </a:lnTo>
                <a:lnTo>
                  <a:pt x="76320" y="850"/>
                </a:lnTo>
                <a:lnTo>
                  <a:pt x="76509" y="850"/>
                </a:lnTo>
                <a:lnTo>
                  <a:pt x="76792" y="756"/>
                </a:lnTo>
                <a:lnTo>
                  <a:pt x="77075" y="661"/>
                </a:lnTo>
                <a:lnTo>
                  <a:pt x="76886" y="850"/>
                </a:lnTo>
                <a:lnTo>
                  <a:pt x="76981" y="944"/>
                </a:lnTo>
                <a:lnTo>
                  <a:pt x="77264" y="1039"/>
                </a:lnTo>
                <a:lnTo>
                  <a:pt x="77547" y="1133"/>
                </a:lnTo>
                <a:lnTo>
                  <a:pt x="77924" y="1227"/>
                </a:lnTo>
                <a:lnTo>
                  <a:pt x="78018" y="1133"/>
                </a:lnTo>
                <a:lnTo>
                  <a:pt x="77924" y="1039"/>
                </a:lnTo>
                <a:lnTo>
                  <a:pt x="78207" y="944"/>
                </a:lnTo>
                <a:lnTo>
                  <a:pt x="78490" y="1039"/>
                </a:lnTo>
                <a:lnTo>
                  <a:pt x="78773" y="1039"/>
                </a:lnTo>
                <a:lnTo>
                  <a:pt x="79056" y="1133"/>
                </a:lnTo>
                <a:lnTo>
                  <a:pt x="79716" y="944"/>
                </a:lnTo>
                <a:lnTo>
                  <a:pt x="80282" y="756"/>
                </a:lnTo>
                <a:lnTo>
                  <a:pt x="80282" y="850"/>
                </a:lnTo>
                <a:lnTo>
                  <a:pt x="80188" y="944"/>
                </a:lnTo>
                <a:lnTo>
                  <a:pt x="80848" y="1039"/>
                </a:lnTo>
                <a:lnTo>
                  <a:pt x="81131" y="1039"/>
                </a:lnTo>
                <a:lnTo>
                  <a:pt x="81131" y="1133"/>
                </a:lnTo>
                <a:lnTo>
                  <a:pt x="81037" y="1227"/>
                </a:lnTo>
                <a:lnTo>
                  <a:pt x="81697" y="1039"/>
                </a:lnTo>
                <a:lnTo>
                  <a:pt x="81886" y="944"/>
                </a:lnTo>
                <a:lnTo>
                  <a:pt x="81792" y="850"/>
                </a:lnTo>
                <a:lnTo>
                  <a:pt x="81414" y="850"/>
                </a:lnTo>
                <a:lnTo>
                  <a:pt x="80943" y="944"/>
                </a:lnTo>
                <a:lnTo>
                  <a:pt x="81037" y="756"/>
                </a:lnTo>
                <a:lnTo>
                  <a:pt x="80754" y="944"/>
                </a:lnTo>
                <a:lnTo>
                  <a:pt x="80660" y="756"/>
                </a:lnTo>
                <a:lnTo>
                  <a:pt x="80754" y="661"/>
                </a:lnTo>
                <a:lnTo>
                  <a:pt x="80188" y="661"/>
                </a:lnTo>
                <a:lnTo>
                  <a:pt x="80188" y="567"/>
                </a:lnTo>
                <a:lnTo>
                  <a:pt x="80282" y="567"/>
                </a:lnTo>
                <a:lnTo>
                  <a:pt x="79528" y="473"/>
                </a:lnTo>
                <a:lnTo>
                  <a:pt x="79339" y="567"/>
                </a:lnTo>
                <a:lnTo>
                  <a:pt x="79245" y="567"/>
                </a:lnTo>
                <a:lnTo>
                  <a:pt x="79245" y="661"/>
                </a:lnTo>
                <a:lnTo>
                  <a:pt x="79056" y="850"/>
                </a:lnTo>
                <a:lnTo>
                  <a:pt x="78867" y="378"/>
                </a:lnTo>
                <a:lnTo>
                  <a:pt x="78679" y="473"/>
                </a:lnTo>
                <a:lnTo>
                  <a:pt x="78396" y="567"/>
                </a:lnTo>
                <a:lnTo>
                  <a:pt x="78018" y="661"/>
                </a:lnTo>
                <a:lnTo>
                  <a:pt x="77924" y="661"/>
                </a:lnTo>
                <a:lnTo>
                  <a:pt x="77830" y="567"/>
                </a:lnTo>
                <a:lnTo>
                  <a:pt x="77075" y="567"/>
                </a:lnTo>
                <a:lnTo>
                  <a:pt x="77264" y="473"/>
                </a:lnTo>
                <a:lnTo>
                  <a:pt x="77169" y="284"/>
                </a:lnTo>
                <a:lnTo>
                  <a:pt x="76981" y="378"/>
                </a:lnTo>
                <a:lnTo>
                  <a:pt x="76792" y="473"/>
                </a:lnTo>
                <a:lnTo>
                  <a:pt x="76037" y="473"/>
                </a:lnTo>
                <a:lnTo>
                  <a:pt x="74716" y="190"/>
                </a:lnTo>
                <a:lnTo>
                  <a:pt x="74433" y="378"/>
                </a:lnTo>
                <a:lnTo>
                  <a:pt x="74056" y="378"/>
                </a:lnTo>
                <a:lnTo>
                  <a:pt x="74150" y="190"/>
                </a:lnTo>
                <a:lnTo>
                  <a:pt x="74056" y="190"/>
                </a:lnTo>
                <a:lnTo>
                  <a:pt x="73773" y="284"/>
                </a:lnTo>
                <a:lnTo>
                  <a:pt x="73773" y="95"/>
                </a:lnTo>
                <a:lnTo>
                  <a:pt x="73301" y="190"/>
                </a:lnTo>
                <a:lnTo>
                  <a:pt x="72830" y="190"/>
                </a:lnTo>
                <a:lnTo>
                  <a:pt x="72830" y="378"/>
                </a:lnTo>
                <a:lnTo>
                  <a:pt x="72924" y="473"/>
                </a:lnTo>
                <a:lnTo>
                  <a:pt x="72924" y="567"/>
                </a:lnTo>
                <a:lnTo>
                  <a:pt x="72735" y="661"/>
                </a:lnTo>
                <a:lnTo>
                  <a:pt x="72735" y="567"/>
                </a:lnTo>
                <a:lnTo>
                  <a:pt x="72547" y="473"/>
                </a:lnTo>
                <a:lnTo>
                  <a:pt x="72452" y="378"/>
                </a:lnTo>
                <a:lnTo>
                  <a:pt x="72641" y="284"/>
                </a:lnTo>
                <a:lnTo>
                  <a:pt x="71603" y="284"/>
                </a:lnTo>
                <a:lnTo>
                  <a:pt x="70849" y="190"/>
                </a:lnTo>
                <a:lnTo>
                  <a:pt x="70660" y="284"/>
                </a:lnTo>
                <a:lnTo>
                  <a:pt x="69905" y="473"/>
                </a:lnTo>
                <a:lnTo>
                  <a:pt x="69056" y="473"/>
                </a:lnTo>
                <a:lnTo>
                  <a:pt x="68207" y="378"/>
                </a:lnTo>
                <a:lnTo>
                  <a:pt x="67547" y="284"/>
                </a:lnTo>
                <a:lnTo>
                  <a:pt x="67641" y="190"/>
                </a:lnTo>
                <a:lnTo>
                  <a:pt x="67735" y="190"/>
                </a:lnTo>
                <a:lnTo>
                  <a:pt x="67169" y="95"/>
                </a:lnTo>
                <a:lnTo>
                  <a:pt x="66698" y="95"/>
                </a:lnTo>
                <a:lnTo>
                  <a:pt x="66886" y="190"/>
                </a:lnTo>
                <a:lnTo>
                  <a:pt x="65283" y="190"/>
                </a:lnTo>
                <a:lnTo>
                  <a:pt x="64905" y="95"/>
                </a:lnTo>
                <a:lnTo>
                  <a:pt x="64905" y="190"/>
                </a:lnTo>
                <a:lnTo>
                  <a:pt x="65000" y="190"/>
                </a:lnTo>
                <a:lnTo>
                  <a:pt x="65094" y="284"/>
                </a:lnTo>
                <a:lnTo>
                  <a:pt x="65094" y="378"/>
                </a:lnTo>
                <a:lnTo>
                  <a:pt x="64528" y="284"/>
                </a:lnTo>
                <a:lnTo>
                  <a:pt x="63962" y="190"/>
                </a:lnTo>
                <a:lnTo>
                  <a:pt x="63773" y="284"/>
                </a:lnTo>
                <a:lnTo>
                  <a:pt x="63585" y="473"/>
                </a:lnTo>
                <a:lnTo>
                  <a:pt x="63396" y="567"/>
                </a:lnTo>
                <a:lnTo>
                  <a:pt x="63302" y="567"/>
                </a:lnTo>
                <a:lnTo>
                  <a:pt x="63207" y="473"/>
                </a:lnTo>
                <a:lnTo>
                  <a:pt x="63207" y="284"/>
                </a:lnTo>
                <a:lnTo>
                  <a:pt x="63396" y="284"/>
                </a:lnTo>
                <a:lnTo>
                  <a:pt x="63490" y="190"/>
                </a:lnTo>
                <a:lnTo>
                  <a:pt x="63113" y="190"/>
                </a:lnTo>
                <a:lnTo>
                  <a:pt x="61981" y="284"/>
                </a:lnTo>
                <a:lnTo>
                  <a:pt x="61320" y="284"/>
                </a:lnTo>
                <a:lnTo>
                  <a:pt x="61226" y="190"/>
                </a:lnTo>
                <a:lnTo>
                  <a:pt x="61320" y="95"/>
                </a:lnTo>
                <a:lnTo>
                  <a:pt x="60849" y="190"/>
                </a:lnTo>
                <a:lnTo>
                  <a:pt x="60547" y="39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ubtitle">
  <p:cSld name="TITLE_1">
    <p:spTree>
      <p:nvGrpSpPr>
        <p:cNvPr id="1" name="Shape 4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" name="Google Shape;471;p19"/>
          <p:cNvSpPr txBox="1">
            <a:spLocks noGrp="1"/>
          </p:cNvSpPr>
          <p:nvPr>
            <p:ph type="ctrTitle"/>
          </p:nvPr>
        </p:nvSpPr>
        <p:spPr>
          <a:xfrm>
            <a:off x="752800" y="440350"/>
            <a:ext cx="7485900" cy="115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600"/>
              <a:buNone/>
              <a:defRPr sz="4600"/>
            </a:lvl1pPr>
            <a:lvl2pPr lv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600"/>
              <a:buNone/>
              <a:defRPr sz="4600"/>
            </a:lvl2pPr>
            <a:lvl3pPr lvl="2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600"/>
              <a:buNone/>
              <a:defRPr sz="4600"/>
            </a:lvl3pPr>
            <a:lvl4pPr lvl="3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600"/>
              <a:buNone/>
              <a:defRPr sz="4600"/>
            </a:lvl4pPr>
            <a:lvl5pPr lvl="4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600"/>
              <a:buNone/>
              <a:defRPr sz="4600"/>
            </a:lvl5pPr>
            <a:lvl6pPr lvl="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600"/>
              <a:buNone/>
              <a:defRPr sz="4600"/>
            </a:lvl6pPr>
            <a:lvl7pPr lvl="6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600"/>
              <a:buNone/>
              <a:defRPr sz="4600"/>
            </a:lvl7pPr>
            <a:lvl8pPr lvl="7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600"/>
              <a:buNone/>
              <a:defRPr sz="4600"/>
            </a:lvl8pPr>
            <a:lvl9pPr lvl="8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600"/>
              <a:buNone/>
              <a:defRPr sz="4600"/>
            </a:lvl9pPr>
          </a:lstStyle>
          <a:p>
            <a:endParaRPr/>
          </a:p>
        </p:txBody>
      </p:sp>
      <p:sp>
        <p:nvSpPr>
          <p:cNvPr id="472" name="Google Shape;472;p19"/>
          <p:cNvSpPr txBox="1">
            <a:spLocks noGrp="1"/>
          </p:cNvSpPr>
          <p:nvPr>
            <p:ph type="subTitle" idx="1"/>
          </p:nvPr>
        </p:nvSpPr>
        <p:spPr>
          <a:xfrm>
            <a:off x="752800" y="1697054"/>
            <a:ext cx="7485900" cy="78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accent5"/>
                </a:solidFill>
              </a:defRPr>
            </a:lvl1pPr>
            <a:lvl2pPr lvl="1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3000"/>
              <a:buNone/>
              <a:defRPr sz="3000">
                <a:solidFill>
                  <a:schemeClr val="accent5"/>
                </a:solidFill>
              </a:defRPr>
            </a:lvl2pPr>
            <a:lvl3pPr lvl="2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3000"/>
              <a:buNone/>
              <a:defRPr sz="3000">
                <a:solidFill>
                  <a:schemeClr val="accent5"/>
                </a:solidFill>
              </a:defRPr>
            </a:lvl3pPr>
            <a:lvl4pPr lvl="3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5"/>
              </a:buClr>
              <a:buSzPts val="3000"/>
              <a:buNone/>
              <a:defRPr sz="3000">
                <a:solidFill>
                  <a:schemeClr val="accent5"/>
                </a:solidFill>
              </a:defRPr>
            </a:lvl4pPr>
            <a:lvl5pPr lvl="4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5"/>
              </a:buClr>
              <a:buSzPts val="3000"/>
              <a:buNone/>
              <a:defRPr sz="3000">
                <a:solidFill>
                  <a:schemeClr val="accent5"/>
                </a:solidFill>
              </a:defRPr>
            </a:lvl5pPr>
            <a:lvl6pPr lvl="5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5"/>
              </a:buClr>
              <a:buSzPts val="3000"/>
              <a:buNone/>
              <a:defRPr sz="3000">
                <a:solidFill>
                  <a:schemeClr val="accent5"/>
                </a:solidFill>
              </a:defRPr>
            </a:lvl6pPr>
            <a:lvl7pPr lvl="6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5"/>
              </a:buClr>
              <a:buSzPts val="3000"/>
              <a:buNone/>
              <a:defRPr sz="3000">
                <a:solidFill>
                  <a:schemeClr val="accent5"/>
                </a:solidFill>
              </a:defRPr>
            </a:lvl7pPr>
            <a:lvl8pPr lvl="7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5"/>
              </a:buClr>
              <a:buSzPts val="3000"/>
              <a:buNone/>
              <a:defRPr sz="3000">
                <a:solidFill>
                  <a:schemeClr val="accent5"/>
                </a:solidFill>
              </a:defRPr>
            </a:lvl8pPr>
            <a:lvl9pPr lvl="8" algn="l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Clr>
                <a:schemeClr val="accent5"/>
              </a:buClr>
              <a:buSzPts val="3000"/>
              <a:buNone/>
              <a:defRPr sz="3000">
                <a:solidFill>
                  <a:schemeClr val="accent5"/>
                </a:solidFill>
              </a:defRPr>
            </a:lvl9pPr>
          </a:lstStyle>
          <a:p>
            <a:endParaRPr/>
          </a:p>
        </p:txBody>
      </p:sp>
      <p:grpSp>
        <p:nvGrpSpPr>
          <p:cNvPr id="473" name="Google Shape;473;p19"/>
          <p:cNvGrpSpPr/>
          <p:nvPr/>
        </p:nvGrpSpPr>
        <p:grpSpPr>
          <a:xfrm>
            <a:off x="3409171" y="2429676"/>
            <a:ext cx="5318543" cy="7882145"/>
            <a:chOff x="3485371" y="1424851"/>
            <a:chExt cx="5318543" cy="7882145"/>
          </a:xfrm>
        </p:grpSpPr>
        <p:grpSp>
          <p:nvGrpSpPr>
            <p:cNvPr id="474" name="Google Shape;474;p19"/>
            <p:cNvGrpSpPr/>
            <p:nvPr/>
          </p:nvGrpSpPr>
          <p:grpSpPr>
            <a:xfrm>
              <a:off x="3485371" y="1958251"/>
              <a:ext cx="468816" cy="7120145"/>
              <a:chOff x="1447800" y="152400"/>
              <a:chExt cx="318597" cy="4838699"/>
            </a:xfrm>
          </p:grpSpPr>
          <p:sp>
            <p:nvSpPr>
              <p:cNvPr id="475" name="Google Shape;475;p19"/>
              <p:cNvSpPr/>
              <p:nvPr/>
            </p:nvSpPr>
            <p:spPr>
              <a:xfrm>
                <a:off x="1452143" y="158450"/>
                <a:ext cx="215896" cy="4770665"/>
              </a:xfrm>
              <a:custGeom>
                <a:avLst/>
                <a:gdLst/>
                <a:ahLst/>
                <a:cxnLst/>
                <a:rect l="l" t="t" r="r" b="b"/>
                <a:pathLst>
                  <a:path w="164806" h="3641729" extrusionOk="0">
                    <a:moveTo>
                      <a:pt x="164807" y="394989"/>
                    </a:moveTo>
                    <a:cubicBezTo>
                      <a:pt x="156185" y="351574"/>
                      <a:pt x="93171" y="32822"/>
                      <a:pt x="88053" y="7536"/>
                    </a:cubicBezTo>
                    <a:cubicBezTo>
                      <a:pt x="87620" y="5242"/>
                      <a:pt x="87006" y="2988"/>
                      <a:pt x="86219" y="798"/>
                    </a:cubicBezTo>
                    <a:cubicBezTo>
                      <a:pt x="85017" y="-2343"/>
                      <a:pt x="77441" y="4604"/>
                      <a:pt x="76836" y="7526"/>
                    </a:cubicBezTo>
                    <a:cubicBezTo>
                      <a:pt x="71773" y="32822"/>
                      <a:pt x="8686" y="347473"/>
                      <a:pt x="0" y="391002"/>
                    </a:cubicBezTo>
                    <a:cubicBezTo>
                      <a:pt x="0" y="400985"/>
                      <a:pt x="294" y="3614959"/>
                      <a:pt x="294" y="3614959"/>
                    </a:cubicBezTo>
                    <a:cubicBezTo>
                      <a:pt x="294" y="3628282"/>
                      <a:pt x="37358" y="3641729"/>
                      <a:pt x="82403" y="3641729"/>
                    </a:cubicBezTo>
                    <a:cubicBezTo>
                      <a:pt x="127448" y="3641729"/>
                      <a:pt x="164531" y="3628292"/>
                      <a:pt x="164531" y="3614959"/>
                    </a:cubicBezTo>
                    <a:lnTo>
                      <a:pt x="164742" y="3614959"/>
                    </a:lnTo>
                    <a:cubicBezTo>
                      <a:pt x="164742" y="3614959"/>
                      <a:pt x="164807" y="406076"/>
                      <a:pt x="164807" y="394989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id="476" name="Google Shape;476;p19"/>
              <p:cNvPicPr preferRelativeResize="0"/>
              <p:nvPr/>
            </p:nvPicPr>
            <p:blipFill rotWithShape="1">
              <a:blip r:embed="rId2">
                <a:alphaModFix/>
              </a:blip>
              <a:srcRect/>
              <a:stretch/>
            </p:blipFill>
            <p:spPr>
              <a:xfrm>
                <a:off x="1447800" y="152400"/>
                <a:ext cx="318597" cy="4838699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477" name="Google Shape;477;p19"/>
            <p:cNvGrpSpPr/>
            <p:nvPr/>
          </p:nvGrpSpPr>
          <p:grpSpPr>
            <a:xfrm>
              <a:off x="3808592" y="1577251"/>
              <a:ext cx="468816" cy="7120145"/>
              <a:chOff x="1600200" y="152400"/>
              <a:chExt cx="318597" cy="4838699"/>
            </a:xfrm>
          </p:grpSpPr>
          <p:sp>
            <p:nvSpPr>
              <p:cNvPr id="478" name="Google Shape;478;p19"/>
              <p:cNvSpPr/>
              <p:nvPr/>
            </p:nvSpPr>
            <p:spPr>
              <a:xfrm>
                <a:off x="1604543" y="158450"/>
                <a:ext cx="215896" cy="4770665"/>
              </a:xfrm>
              <a:custGeom>
                <a:avLst/>
                <a:gdLst/>
                <a:ahLst/>
                <a:cxnLst/>
                <a:rect l="l" t="t" r="r" b="b"/>
                <a:pathLst>
                  <a:path w="164806" h="3641729" extrusionOk="0">
                    <a:moveTo>
                      <a:pt x="164807" y="394989"/>
                    </a:moveTo>
                    <a:cubicBezTo>
                      <a:pt x="156185" y="351574"/>
                      <a:pt x="93171" y="32822"/>
                      <a:pt x="88053" y="7536"/>
                    </a:cubicBezTo>
                    <a:cubicBezTo>
                      <a:pt x="87620" y="5242"/>
                      <a:pt x="87006" y="2988"/>
                      <a:pt x="86219" y="798"/>
                    </a:cubicBezTo>
                    <a:cubicBezTo>
                      <a:pt x="85017" y="-2343"/>
                      <a:pt x="77441" y="4604"/>
                      <a:pt x="76836" y="7526"/>
                    </a:cubicBezTo>
                    <a:cubicBezTo>
                      <a:pt x="71773" y="32822"/>
                      <a:pt x="8686" y="347473"/>
                      <a:pt x="0" y="391002"/>
                    </a:cubicBezTo>
                    <a:cubicBezTo>
                      <a:pt x="0" y="400985"/>
                      <a:pt x="294" y="3614959"/>
                      <a:pt x="294" y="3614959"/>
                    </a:cubicBezTo>
                    <a:cubicBezTo>
                      <a:pt x="294" y="3628282"/>
                      <a:pt x="37358" y="3641729"/>
                      <a:pt x="82403" y="3641729"/>
                    </a:cubicBezTo>
                    <a:cubicBezTo>
                      <a:pt x="127448" y="3641729"/>
                      <a:pt x="164531" y="3628292"/>
                      <a:pt x="164531" y="3614959"/>
                    </a:cubicBezTo>
                    <a:lnTo>
                      <a:pt x="164742" y="3614959"/>
                    </a:lnTo>
                    <a:cubicBezTo>
                      <a:pt x="164742" y="3614959"/>
                      <a:pt x="164807" y="406076"/>
                      <a:pt x="164807" y="394989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id="479" name="Google Shape;479;p19"/>
              <p:cNvPicPr preferRelativeResize="0"/>
              <p:nvPr/>
            </p:nvPicPr>
            <p:blipFill rotWithShape="1">
              <a:blip r:embed="rId2">
                <a:alphaModFix/>
              </a:blip>
              <a:srcRect/>
              <a:stretch/>
            </p:blipFill>
            <p:spPr>
              <a:xfrm>
                <a:off x="1600200" y="152400"/>
                <a:ext cx="318597" cy="4838699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480" name="Google Shape;480;p19"/>
            <p:cNvGrpSpPr/>
            <p:nvPr/>
          </p:nvGrpSpPr>
          <p:grpSpPr>
            <a:xfrm>
              <a:off x="4131812" y="2186851"/>
              <a:ext cx="468816" cy="7120145"/>
              <a:chOff x="533400" y="152400"/>
              <a:chExt cx="318597" cy="4838699"/>
            </a:xfrm>
          </p:grpSpPr>
          <p:sp>
            <p:nvSpPr>
              <p:cNvPr id="481" name="Google Shape;481;p19"/>
              <p:cNvSpPr/>
              <p:nvPr/>
            </p:nvSpPr>
            <p:spPr>
              <a:xfrm>
                <a:off x="537743" y="158450"/>
                <a:ext cx="215896" cy="4770665"/>
              </a:xfrm>
              <a:custGeom>
                <a:avLst/>
                <a:gdLst/>
                <a:ahLst/>
                <a:cxnLst/>
                <a:rect l="l" t="t" r="r" b="b"/>
                <a:pathLst>
                  <a:path w="164806" h="3641729" extrusionOk="0">
                    <a:moveTo>
                      <a:pt x="164807" y="394989"/>
                    </a:moveTo>
                    <a:cubicBezTo>
                      <a:pt x="156185" y="351574"/>
                      <a:pt x="93171" y="32822"/>
                      <a:pt x="88053" y="7536"/>
                    </a:cubicBezTo>
                    <a:cubicBezTo>
                      <a:pt x="87620" y="5242"/>
                      <a:pt x="87006" y="2988"/>
                      <a:pt x="86219" y="798"/>
                    </a:cubicBezTo>
                    <a:cubicBezTo>
                      <a:pt x="85017" y="-2343"/>
                      <a:pt x="77441" y="4604"/>
                      <a:pt x="76836" y="7526"/>
                    </a:cubicBezTo>
                    <a:cubicBezTo>
                      <a:pt x="71773" y="32822"/>
                      <a:pt x="8686" y="347473"/>
                      <a:pt x="0" y="391002"/>
                    </a:cubicBezTo>
                    <a:cubicBezTo>
                      <a:pt x="0" y="400985"/>
                      <a:pt x="294" y="3614959"/>
                      <a:pt x="294" y="3614959"/>
                    </a:cubicBezTo>
                    <a:cubicBezTo>
                      <a:pt x="294" y="3628282"/>
                      <a:pt x="37358" y="3641729"/>
                      <a:pt x="82403" y="3641729"/>
                    </a:cubicBezTo>
                    <a:cubicBezTo>
                      <a:pt x="127448" y="3641729"/>
                      <a:pt x="164531" y="3628292"/>
                      <a:pt x="164531" y="3614959"/>
                    </a:cubicBezTo>
                    <a:lnTo>
                      <a:pt x="164742" y="3614959"/>
                    </a:lnTo>
                    <a:cubicBezTo>
                      <a:pt x="164742" y="3614959"/>
                      <a:pt x="164807" y="406076"/>
                      <a:pt x="164807" y="394989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id="482" name="Google Shape;482;p19"/>
              <p:cNvPicPr preferRelativeResize="0"/>
              <p:nvPr/>
            </p:nvPicPr>
            <p:blipFill rotWithShape="1">
              <a:blip r:embed="rId2">
                <a:alphaModFix/>
              </a:blip>
              <a:srcRect/>
              <a:stretch/>
            </p:blipFill>
            <p:spPr>
              <a:xfrm>
                <a:off x="533400" y="152400"/>
                <a:ext cx="318597" cy="4838699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483" name="Google Shape;483;p19"/>
            <p:cNvGrpSpPr/>
            <p:nvPr/>
          </p:nvGrpSpPr>
          <p:grpSpPr>
            <a:xfrm>
              <a:off x="4455033" y="1729651"/>
              <a:ext cx="468816" cy="7120145"/>
              <a:chOff x="685800" y="152400"/>
              <a:chExt cx="318597" cy="4838699"/>
            </a:xfrm>
          </p:grpSpPr>
          <p:sp>
            <p:nvSpPr>
              <p:cNvPr id="484" name="Google Shape;484;p19"/>
              <p:cNvSpPr/>
              <p:nvPr/>
            </p:nvSpPr>
            <p:spPr>
              <a:xfrm>
                <a:off x="690143" y="158450"/>
                <a:ext cx="215896" cy="4770665"/>
              </a:xfrm>
              <a:custGeom>
                <a:avLst/>
                <a:gdLst/>
                <a:ahLst/>
                <a:cxnLst/>
                <a:rect l="l" t="t" r="r" b="b"/>
                <a:pathLst>
                  <a:path w="164806" h="3641729" extrusionOk="0">
                    <a:moveTo>
                      <a:pt x="164807" y="394989"/>
                    </a:moveTo>
                    <a:cubicBezTo>
                      <a:pt x="156185" y="351574"/>
                      <a:pt x="93171" y="32822"/>
                      <a:pt x="88053" y="7536"/>
                    </a:cubicBezTo>
                    <a:cubicBezTo>
                      <a:pt x="87620" y="5242"/>
                      <a:pt x="87006" y="2988"/>
                      <a:pt x="86219" y="798"/>
                    </a:cubicBezTo>
                    <a:cubicBezTo>
                      <a:pt x="85017" y="-2343"/>
                      <a:pt x="77441" y="4604"/>
                      <a:pt x="76836" y="7526"/>
                    </a:cubicBezTo>
                    <a:cubicBezTo>
                      <a:pt x="71773" y="32822"/>
                      <a:pt x="8686" y="347473"/>
                      <a:pt x="0" y="391002"/>
                    </a:cubicBezTo>
                    <a:cubicBezTo>
                      <a:pt x="0" y="400985"/>
                      <a:pt x="294" y="3614959"/>
                      <a:pt x="294" y="3614959"/>
                    </a:cubicBezTo>
                    <a:cubicBezTo>
                      <a:pt x="294" y="3628282"/>
                      <a:pt x="37358" y="3641729"/>
                      <a:pt x="82403" y="3641729"/>
                    </a:cubicBezTo>
                    <a:cubicBezTo>
                      <a:pt x="127448" y="3641729"/>
                      <a:pt x="164531" y="3628292"/>
                      <a:pt x="164531" y="3614959"/>
                    </a:cubicBezTo>
                    <a:lnTo>
                      <a:pt x="164742" y="3614959"/>
                    </a:lnTo>
                    <a:cubicBezTo>
                      <a:pt x="164742" y="3614959"/>
                      <a:pt x="164807" y="406076"/>
                      <a:pt x="164807" y="394989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id="485" name="Google Shape;485;p19"/>
              <p:cNvPicPr preferRelativeResize="0"/>
              <p:nvPr/>
            </p:nvPicPr>
            <p:blipFill rotWithShape="1">
              <a:blip r:embed="rId2">
                <a:alphaModFix/>
              </a:blip>
              <a:srcRect/>
              <a:stretch/>
            </p:blipFill>
            <p:spPr>
              <a:xfrm>
                <a:off x="685800" y="152400"/>
                <a:ext cx="318597" cy="4838699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486" name="Google Shape;486;p19"/>
            <p:cNvGrpSpPr/>
            <p:nvPr/>
          </p:nvGrpSpPr>
          <p:grpSpPr>
            <a:xfrm>
              <a:off x="4778254" y="1424851"/>
              <a:ext cx="468816" cy="7120145"/>
              <a:chOff x="838200" y="152400"/>
              <a:chExt cx="318597" cy="4838699"/>
            </a:xfrm>
          </p:grpSpPr>
          <p:sp>
            <p:nvSpPr>
              <p:cNvPr id="487" name="Google Shape;487;p19"/>
              <p:cNvSpPr/>
              <p:nvPr/>
            </p:nvSpPr>
            <p:spPr>
              <a:xfrm>
                <a:off x="842543" y="158450"/>
                <a:ext cx="215896" cy="4770665"/>
              </a:xfrm>
              <a:custGeom>
                <a:avLst/>
                <a:gdLst/>
                <a:ahLst/>
                <a:cxnLst/>
                <a:rect l="l" t="t" r="r" b="b"/>
                <a:pathLst>
                  <a:path w="164806" h="3641729" extrusionOk="0">
                    <a:moveTo>
                      <a:pt x="164807" y="394989"/>
                    </a:moveTo>
                    <a:cubicBezTo>
                      <a:pt x="156185" y="351574"/>
                      <a:pt x="93171" y="32822"/>
                      <a:pt x="88053" y="7536"/>
                    </a:cubicBezTo>
                    <a:cubicBezTo>
                      <a:pt x="87620" y="5242"/>
                      <a:pt x="87006" y="2988"/>
                      <a:pt x="86219" y="798"/>
                    </a:cubicBezTo>
                    <a:cubicBezTo>
                      <a:pt x="85017" y="-2343"/>
                      <a:pt x="77441" y="4604"/>
                      <a:pt x="76836" y="7526"/>
                    </a:cubicBezTo>
                    <a:cubicBezTo>
                      <a:pt x="71773" y="32822"/>
                      <a:pt x="8686" y="347473"/>
                      <a:pt x="0" y="391002"/>
                    </a:cubicBezTo>
                    <a:cubicBezTo>
                      <a:pt x="0" y="400985"/>
                      <a:pt x="294" y="3614959"/>
                      <a:pt x="294" y="3614959"/>
                    </a:cubicBezTo>
                    <a:cubicBezTo>
                      <a:pt x="294" y="3628282"/>
                      <a:pt x="37358" y="3641729"/>
                      <a:pt x="82403" y="3641729"/>
                    </a:cubicBezTo>
                    <a:cubicBezTo>
                      <a:pt x="127448" y="3641729"/>
                      <a:pt x="164531" y="3628292"/>
                      <a:pt x="164531" y="3614959"/>
                    </a:cubicBezTo>
                    <a:lnTo>
                      <a:pt x="164742" y="3614959"/>
                    </a:lnTo>
                    <a:cubicBezTo>
                      <a:pt x="164742" y="3614959"/>
                      <a:pt x="164807" y="406076"/>
                      <a:pt x="164807" y="394989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id="488" name="Google Shape;488;p19"/>
              <p:cNvPicPr preferRelativeResize="0"/>
              <p:nvPr/>
            </p:nvPicPr>
            <p:blipFill rotWithShape="1">
              <a:blip r:embed="rId2">
                <a:alphaModFix/>
              </a:blip>
              <a:srcRect/>
              <a:stretch/>
            </p:blipFill>
            <p:spPr>
              <a:xfrm>
                <a:off x="838200" y="152400"/>
                <a:ext cx="318597" cy="4838699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489" name="Google Shape;489;p19"/>
            <p:cNvGrpSpPr/>
            <p:nvPr/>
          </p:nvGrpSpPr>
          <p:grpSpPr>
            <a:xfrm>
              <a:off x="5101474" y="1882051"/>
              <a:ext cx="468816" cy="7120145"/>
              <a:chOff x="990600" y="152400"/>
              <a:chExt cx="318597" cy="4838699"/>
            </a:xfrm>
          </p:grpSpPr>
          <p:sp>
            <p:nvSpPr>
              <p:cNvPr id="490" name="Google Shape;490;p19"/>
              <p:cNvSpPr/>
              <p:nvPr/>
            </p:nvSpPr>
            <p:spPr>
              <a:xfrm>
                <a:off x="994943" y="158450"/>
                <a:ext cx="215896" cy="4770665"/>
              </a:xfrm>
              <a:custGeom>
                <a:avLst/>
                <a:gdLst/>
                <a:ahLst/>
                <a:cxnLst/>
                <a:rect l="l" t="t" r="r" b="b"/>
                <a:pathLst>
                  <a:path w="164806" h="3641729" extrusionOk="0">
                    <a:moveTo>
                      <a:pt x="164807" y="394989"/>
                    </a:moveTo>
                    <a:cubicBezTo>
                      <a:pt x="156185" y="351574"/>
                      <a:pt x="93171" y="32822"/>
                      <a:pt x="88053" y="7536"/>
                    </a:cubicBezTo>
                    <a:cubicBezTo>
                      <a:pt x="87620" y="5242"/>
                      <a:pt x="87006" y="2988"/>
                      <a:pt x="86219" y="798"/>
                    </a:cubicBezTo>
                    <a:cubicBezTo>
                      <a:pt x="85017" y="-2343"/>
                      <a:pt x="77441" y="4604"/>
                      <a:pt x="76836" y="7526"/>
                    </a:cubicBezTo>
                    <a:cubicBezTo>
                      <a:pt x="71773" y="32822"/>
                      <a:pt x="8686" y="347473"/>
                      <a:pt x="0" y="391002"/>
                    </a:cubicBezTo>
                    <a:cubicBezTo>
                      <a:pt x="0" y="400985"/>
                      <a:pt x="294" y="3614959"/>
                      <a:pt x="294" y="3614959"/>
                    </a:cubicBezTo>
                    <a:cubicBezTo>
                      <a:pt x="294" y="3628282"/>
                      <a:pt x="37358" y="3641729"/>
                      <a:pt x="82403" y="3641729"/>
                    </a:cubicBezTo>
                    <a:cubicBezTo>
                      <a:pt x="127448" y="3641729"/>
                      <a:pt x="164531" y="3628292"/>
                      <a:pt x="164531" y="3614959"/>
                    </a:cubicBezTo>
                    <a:lnTo>
                      <a:pt x="164742" y="3614959"/>
                    </a:lnTo>
                    <a:cubicBezTo>
                      <a:pt x="164742" y="3614959"/>
                      <a:pt x="164807" y="406076"/>
                      <a:pt x="164807" y="394989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id="491" name="Google Shape;491;p19"/>
              <p:cNvPicPr preferRelativeResize="0"/>
              <p:nvPr/>
            </p:nvPicPr>
            <p:blipFill rotWithShape="1">
              <a:blip r:embed="rId2">
                <a:alphaModFix/>
              </a:blip>
              <a:srcRect/>
              <a:stretch/>
            </p:blipFill>
            <p:spPr>
              <a:xfrm>
                <a:off x="990600" y="152400"/>
                <a:ext cx="318597" cy="4838699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492" name="Google Shape;492;p19"/>
            <p:cNvGrpSpPr/>
            <p:nvPr/>
          </p:nvGrpSpPr>
          <p:grpSpPr>
            <a:xfrm>
              <a:off x="5424695" y="1729651"/>
              <a:ext cx="468816" cy="7120145"/>
              <a:chOff x="3663063" y="152400"/>
              <a:chExt cx="318597" cy="4838699"/>
            </a:xfrm>
          </p:grpSpPr>
          <p:sp>
            <p:nvSpPr>
              <p:cNvPr id="493" name="Google Shape;493;p19"/>
              <p:cNvSpPr/>
              <p:nvPr/>
            </p:nvSpPr>
            <p:spPr>
              <a:xfrm>
                <a:off x="3667406" y="158450"/>
                <a:ext cx="215896" cy="4770665"/>
              </a:xfrm>
              <a:custGeom>
                <a:avLst/>
                <a:gdLst/>
                <a:ahLst/>
                <a:cxnLst/>
                <a:rect l="l" t="t" r="r" b="b"/>
                <a:pathLst>
                  <a:path w="164806" h="3641729" extrusionOk="0">
                    <a:moveTo>
                      <a:pt x="164807" y="394989"/>
                    </a:moveTo>
                    <a:cubicBezTo>
                      <a:pt x="156185" y="351574"/>
                      <a:pt x="93171" y="32822"/>
                      <a:pt x="88053" y="7536"/>
                    </a:cubicBezTo>
                    <a:cubicBezTo>
                      <a:pt x="87620" y="5242"/>
                      <a:pt x="87006" y="2988"/>
                      <a:pt x="86219" y="798"/>
                    </a:cubicBezTo>
                    <a:cubicBezTo>
                      <a:pt x="85017" y="-2343"/>
                      <a:pt x="77441" y="4604"/>
                      <a:pt x="76836" y="7526"/>
                    </a:cubicBezTo>
                    <a:cubicBezTo>
                      <a:pt x="71773" y="32822"/>
                      <a:pt x="8686" y="347473"/>
                      <a:pt x="0" y="391002"/>
                    </a:cubicBezTo>
                    <a:cubicBezTo>
                      <a:pt x="0" y="400985"/>
                      <a:pt x="294" y="3614959"/>
                      <a:pt x="294" y="3614959"/>
                    </a:cubicBezTo>
                    <a:cubicBezTo>
                      <a:pt x="294" y="3628282"/>
                      <a:pt x="37358" y="3641729"/>
                      <a:pt x="82403" y="3641729"/>
                    </a:cubicBezTo>
                    <a:cubicBezTo>
                      <a:pt x="127448" y="3641729"/>
                      <a:pt x="164531" y="3628292"/>
                      <a:pt x="164531" y="3614959"/>
                    </a:cubicBezTo>
                    <a:lnTo>
                      <a:pt x="164742" y="3614959"/>
                    </a:lnTo>
                    <a:cubicBezTo>
                      <a:pt x="164742" y="3614959"/>
                      <a:pt x="164807" y="406076"/>
                      <a:pt x="164807" y="394989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id="494" name="Google Shape;494;p19"/>
              <p:cNvPicPr preferRelativeResize="0"/>
              <p:nvPr/>
            </p:nvPicPr>
            <p:blipFill rotWithShape="1">
              <a:blip r:embed="rId2">
                <a:alphaModFix/>
              </a:blip>
              <a:srcRect/>
              <a:stretch/>
            </p:blipFill>
            <p:spPr>
              <a:xfrm>
                <a:off x="3663063" y="152400"/>
                <a:ext cx="318597" cy="4838699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495" name="Google Shape;495;p19"/>
            <p:cNvGrpSpPr/>
            <p:nvPr/>
          </p:nvGrpSpPr>
          <p:grpSpPr>
            <a:xfrm>
              <a:off x="5747916" y="2034451"/>
              <a:ext cx="468816" cy="7120145"/>
              <a:chOff x="1295400" y="152400"/>
              <a:chExt cx="318597" cy="4838699"/>
            </a:xfrm>
          </p:grpSpPr>
          <p:sp>
            <p:nvSpPr>
              <p:cNvPr id="496" name="Google Shape;496;p19"/>
              <p:cNvSpPr/>
              <p:nvPr/>
            </p:nvSpPr>
            <p:spPr>
              <a:xfrm>
                <a:off x="1299743" y="158450"/>
                <a:ext cx="215896" cy="4770665"/>
              </a:xfrm>
              <a:custGeom>
                <a:avLst/>
                <a:gdLst/>
                <a:ahLst/>
                <a:cxnLst/>
                <a:rect l="l" t="t" r="r" b="b"/>
                <a:pathLst>
                  <a:path w="164806" h="3641729" extrusionOk="0">
                    <a:moveTo>
                      <a:pt x="164807" y="394989"/>
                    </a:moveTo>
                    <a:cubicBezTo>
                      <a:pt x="156185" y="351574"/>
                      <a:pt x="93171" y="32822"/>
                      <a:pt x="88053" y="7536"/>
                    </a:cubicBezTo>
                    <a:cubicBezTo>
                      <a:pt x="87620" y="5242"/>
                      <a:pt x="87006" y="2988"/>
                      <a:pt x="86219" y="798"/>
                    </a:cubicBezTo>
                    <a:cubicBezTo>
                      <a:pt x="85017" y="-2343"/>
                      <a:pt x="77441" y="4604"/>
                      <a:pt x="76836" y="7526"/>
                    </a:cubicBezTo>
                    <a:cubicBezTo>
                      <a:pt x="71773" y="32822"/>
                      <a:pt x="8686" y="347473"/>
                      <a:pt x="0" y="391002"/>
                    </a:cubicBezTo>
                    <a:cubicBezTo>
                      <a:pt x="0" y="400985"/>
                      <a:pt x="294" y="3614959"/>
                      <a:pt x="294" y="3614959"/>
                    </a:cubicBezTo>
                    <a:cubicBezTo>
                      <a:pt x="294" y="3628282"/>
                      <a:pt x="37358" y="3641729"/>
                      <a:pt x="82403" y="3641729"/>
                    </a:cubicBezTo>
                    <a:cubicBezTo>
                      <a:pt x="127448" y="3641729"/>
                      <a:pt x="164531" y="3628292"/>
                      <a:pt x="164531" y="3614959"/>
                    </a:cubicBezTo>
                    <a:lnTo>
                      <a:pt x="164742" y="3614959"/>
                    </a:lnTo>
                    <a:cubicBezTo>
                      <a:pt x="164742" y="3614959"/>
                      <a:pt x="164807" y="406076"/>
                      <a:pt x="164807" y="394989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id="497" name="Google Shape;497;p19"/>
              <p:cNvPicPr preferRelativeResize="0"/>
              <p:nvPr/>
            </p:nvPicPr>
            <p:blipFill rotWithShape="1">
              <a:blip r:embed="rId2">
                <a:alphaModFix/>
              </a:blip>
              <a:srcRect/>
              <a:stretch/>
            </p:blipFill>
            <p:spPr>
              <a:xfrm>
                <a:off x="1295400" y="152400"/>
                <a:ext cx="318597" cy="4838699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498" name="Google Shape;498;p19"/>
            <p:cNvGrpSpPr/>
            <p:nvPr/>
          </p:nvGrpSpPr>
          <p:grpSpPr>
            <a:xfrm>
              <a:off x="6072553" y="1958251"/>
              <a:ext cx="468816" cy="7120145"/>
              <a:chOff x="1447800" y="152400"/>
              <a:chExt cx="318597" cy="4838699"/>
            </a:xfrm>
          </p:grpSpPr>
          <p:sp>
            <p:nvSpPr>
              <p:cNvPr id="499" name="Google Shape;499;p19"/>
              <p:cNvSpPr/>
              <p:nvPr/>
            </p:nvSpPr>
            <p:spPr>
              <a:xfrm>
                <a:off x="1452143" y="158450"/>
                <a:ext cx="215896" cy="4770665"/>
              </a:xfrm>
              <a:custGeom>
                <a:avLst/>
                <a:gdLst/>
                <a:ahLst/>
                <a:cxnLst/>
                <a:rect l="l" t="t" r="r" b="b"/>
                <a:pathLst>
                  <a:path w="164806" h="3641729" extrusionOk="0">
                    <a:moveTo>
                      <a:pt x="164807" y="394989"/>
                    </a:moveTo>
                    <a:cubicBezTo>
                      <a:pt x="156185" y="351574"/>
                      <a:pt x="93171" y="32822"/>
                      <a:pt x="88053" y="7536"/>
                    </a:cubicBezTo>
                    <a:cubicBezTo>
                      <a:pt x="87620" y="5242"/>
                      <a:pt x="87006" y="2988"/>
                      <a:pt x="86219" y="798"/>
                    </a:cubicBezTo>
                    <a:cubicBezTo>
                      <a:pt x="85017" y="-2343"/>
                      <a:pt x="77441" y="4604"/>
                      <a:pt x="76836" y="7526"/>
                    </a:cubicBezTo>
                    <a:cubicBezTo>
                      <a:pt x="71773" y="32822"/>
                      <a:pt x="8686" y="347473"/>
                      <a:pt x="0" y="391002"/>
                    </a:cubicBezTo>
                    <a:cubicBezTo>
                      <a:pt x="0" y="400985"/>
                      <a:pt x="294" y="3614959"/>
                      <a:pt x="294" y="3614959"/>
                    </a:cubicBezTo>
                    <a:cubicBezTo>
                      <a:pt x="294" y="3628282"/>
                      <a:pt x="37358" y="3641729"/>
                      <a:pt x="82403" y="3641729"/>
                    </a:cubicBezTo>
                    <a:cubicBezTo>
                      <a:pt x="127448" y="3641729"/>
                      <a:pt x="164531" y="3628292"/>
                      <a:pt x="164531" y="3614959"/>
                    </a:cubicBezTo>
                    <a:lnTo>
                      <a:pt x="164742" y="3614959"/>
                    </a:lnTo>
                    <a:cubicBezTo>
                      <a:pt x="164742" y="3614959"/>
                      <a:pt x="164807" y="406076"/>
                      <a:pt x="164807" y="394989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id="500" name="Google Shape;500;p19"/>
              <p:cNvPicPr preferRelativeResize="0"/>
              <p:nvPr/>
            </p:nvPicPr>
            <p:blipFill rotWithShape="1">
              <a:blip r:embed="rId2">
                <a:alphaModFix/>
              </a:blip>
              <a:srcRect/>
              <a:stretch/>
            </p:blipFill>
            <p:spPr>
              <a:xfrm>
                <a:off x="1447800" y="152400"/>
                <a:ext cx="318597" cy="4838699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501" name="Google Shape;501;p19"/>
            <p:cNvGrpSpPr/>
            <p:nvPr/>
          </p:nvGrpSpPr>
          <p:grpSpPr>
            <a:xfrm>
              <a:off x="6395774" y="1653451"/>
              <a:ext cx="468816" cy="7120145"/>
              <a:chOff x="1600200" y="152400"/>
              <a:chExt cx="318597" cy="4838699"/>
            </a:xfrm>
          </p:grpSpPr>
          <p:sp>
            <p:nvSpPr>
              <p:cNvPr id="502" name="Google Shape;502;p19"/>
              <p:cNvSpPr/>
              <p:nvPr/>
            </p:nvSpPr>
            <p:spPr>
              <a:xfrm>
                <a:off x="1604543" y="158450"/>
                <a:ext cx="215896" cy="4770665"/>
              </a:xfrm>
              <a:custGeom>
                <a:avLst/>
                <a:gdLst/>
                <a:ahLst/>
                <a:cxnLst/>
                <a:rect l="l" t="t" r="r" b="b"/>
                <a:pathLst>
                  <a:path w="164806" h="3641729" extrusionOk="0">
                    <a:moveTo>
                      <a:pt x="164807" y="394989"/>
                    </a:moveTo>
                    <a:cubicBezTo>
                      <a:pt x="156185" y="351574"/>
                      <a:pt x="93171" y="32822"/>
                      <a:pt x="88053" y="7536"/>
                    </a:cubicBezTo>
                    <a:cubicBezTo>
                      <a:pt x="87620" y="5242"/>
                      <a:pt x="87006" y="2988"/>
                      <a:pt x="86219" y="798"/>
                    </a:cubicBezTo>
                    <a:cubicBezTo>
                      <a:pt x="85017" y="-2343"/>
                      <a:pt x="77441" y="4604"/>
                      <a:pt x="76836" y="7526"/>
                    </a:cubicBezTo>
                    <a:cubicBezTo>
                      <a:pt x="71773" y="32822"/>
                      <a:pt x="8686" y="347473"/>
                      <a:pt x="0" y="391002"/>
                    </a:cubicBezTo>
                    <a:cubicBezTo>
                      <a:pt x="0" y="400985"/>
                      <a:pt x="294" y="3614959"/>
                      <a:pt x="294" y="3614959"/>
                    </a:cubicBezTo>
                    <a:cubicBezTo>
                      <a:pt x="294" y="3628282"/>
                      <a:pt x="37358" y="3641729"/>
                      <a:pt x="82403" y="3641729"/>
                    </a:cubicBezTo>
                    <a:cubicBezTo>
                      <a:pt x="127448" y="3641729"/>
                      <a:pt x="164531" y="3628292"/>
                      <a:pt x="164531" y="3614959"/>
                    </a:cubicBezTo>
                    <a:lnTo>
                      <a:pt x="164742" y="3614959"/>
                    </a:lnTo>
                    <a:cubicBezTo>
                      <a:pt x="164742" y="3614959"/>
                      <a:pt x="164807" y="406076"/>
                      <a:pt x="164807" y="394989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id="503" name="Google Shape;503;p19"/>
              <p:cNvPicPr preferRelativeResize="0"/>
              <p:nvPr/>
            </p:nvPicPr>
            <p:blipFill rotWithShape="1">
              <a:blip r:embed="rId2">
                <a:alphaModFix/>
              </a:blip>
              <a:srcRect/>
              <a:stretch/>
            </p:blipFill>
            <p:spPr>
              <a:xfrm>
                <a:off x="1600200" y="152400"/>
                <a:ext cx="318597" cy="4838699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504" name="Google Shape;504;p19"/>
            <p:cNvGrpSpPr/>
            <p:nvPr/>
          </p:nvGrpSpPr>
          <p:grpSpPr>
            <a:xfrm>
              <a:off x="6718994" y="1424851"/>
              <a:ext cx="468816" cy="7120145"/>
              <a:chOff x="533400" y="152400"/>
              <a:chExt cx="318597" cy="4838699"/>
            </a:xfrm>
          </p:grpSpPr>
          <p:sp>
            <p:nvSpPr>
              <p:cNvPr id="505" name="Google Shape;505;p19"/>
              <p:cNvSpPr/>
              <p:nvPr/>
            </p:nvSpPr>
            <p:spPr>
              <a:xfrm>
                <a:off x="537743" y="158450"/>
                <a:ext cx="215896" cy="4770665"/>
              </a:xfrm>
              <a:custGeom>
                <a:avLst/>
                <a:gdLst/>
                <a:ahLst/>
                <a:cxnLst/>
                <a:rect l="l" t="t" r="r" b="b"/>
                <a:pathLst>
                  <a:path w="164806" h="3641729" extrusionOk="0">
                    <a:moveTo>
                      <a:pt x="164807" y="394989"/>
                    </a:moveTo>
                    <a:cubicBezTo>
                      <a:pt x="156185" y="351574"/>
                      <a:pt x="93171" y="32822"/>
                      <a:pt x="88053" y="7536"/>
                    </a:cubicBezTo>
                    <a:cubicBezTo>
                      <a:pt x="87620" y="5242"/>
                      <a:pt x="87006" y="2988"/>
                      <a:pt x="86219" y="798"/>
                    </a:cubicBezTo>
                    <a:cubicBezTo>
                      <a:pt x="85017" y="-2343"/>
                      <a:pt x="77441" y="4604"/>
                      <a:pt x="76836" y="7526"/>
                    </a:cubicBezTo>
                    <a:cubicBezTo>
                      <a:pt x="71773" y="32822"/>
                      <a:pt x="8686" y="347473"/>
                      <a:pt x="0" y="391002"/>
                    </a:cubicBezTo>
                    <a:cubicBezTo>
                      <a:pt x="0" y="400985"/>
                      <a:pt x="294" y="3614959"/>
                      <a:pt x="294" y="3614959"/>
                    </a:cubicBezTo>
                    <a:cubicBezTo>
                      <a:pt x="294" y="3628282"/>
                      <a:pt x="37358" y="3641729"/>
                      <a:pt x="82403" y="3641729"/>
                    </a:cubicBezTo>
                    <a:cubicBezTo>
                      <a:pt x="127448" y="3641729"/>
                      <a:pt x="164531" y="3628292"/>
                      <a:pt x="164531" y="3614959"/>
                    </a:cubicBezTo>
                    <a:lnTo>
                      <a:pt x="164742" y="3614959"/>
                    </a:lnTo>
                    <a:cubicBezTo>
                      <a:pt x="164742" y="3614959"/>
                      <a:pt x="164807" y="406076"/>
                      <a:pt x="164807" y="394989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id="506" name="Google Shape;506;p19"/>
              <p:cNvPicPr preferRelativeResize="0"/>
              <p:nvPr/>
            </p:nvPicPr>
            <p:blipFill rotWithShape="1">
              <a:blip r:embed="rId2">
                <a:alphaModFix/>
              </a:blip>
              <a:srcRect/>
              <a:stretch/>
            </p:blipFill>
            <p:spPr>
              <a:xfrm>
                <a:off x="533400" y="152400"/>
                <a:ext cx="318597" cy="4838699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507" name="Google Shape;507;p19"/>
            <p:cNvGrpSpPr/>
            <p:nvPr/>
          </p:nvGrpSpPr>
          <p:grpSpPr>
            <a:xfrm>
              <a:off x="7042215" y="1501051"/>
              <a:ext cx="468816" cy="7120145"/>
              <a:chOff x="685800" y="152400"/>
              <a:chExt cx="318597" cy="4838699"/>
            </a:xfrm>
          </p:grpSpPr>
          <p:sp>
            <p:nvSpPr>
              <p:cNvPr id="508" name="Google Shape;508;p19"/>
              <p:cNvSpPr/>
              <p:nvPr/>
            </p:nvSpPr>
            <p:spPr>
              <a:xfrm>
                <a:off x="690143" y="158450"/>
                <a:ext cx="215896" cy="4770665"/>
              </a:xfrm>
              <a:custGeom>
                <a:avLst/>
                <a:gdLst/>
                <a:ahLst/>
                <a:cxnLst/>
                <a:rect l="l" t="t" r="r" b="b"/>
                <a:pathLst>
                  <a:path w="164806" h="3641729" extrusionOk="0">
                    <a:moveTo>
                      <a:pt x="164807" y="394989"/>
                    </a:moveTo>
                    <a:cubicBezTo>
                      <a:pt x="156185" y="351574"/>
                      <a:pt x="93171" y="32822"/>
                      <a:pt x="88053" y="7536"/>
                    </a:cubicBezTo>
                    <a:cubicBezTo>
                      <a:pt x="87620" y="5242"/>
                      <a:pt x="87006" y="2988"/>
                      <a:pt x="86219" y="798"/>
                    </a:cubicBezTo>
                    <a:cubicBezTo>
                      <a:pt x="85017" y="-2343"/>
                      <a:pt x="77441" y="4604"/>
                      <a:pt x="76836" y="7526"/>
                    </a:cubicBezTo>
                    <a:cubicBezTo>
                      <a:pt x="71773" y="32822"/>
                      <a:pt x="8686" y="347473"/>
                      <a:pt x="0" y="391002"/>
                    </a:cubicBezTo>
                    <a:cubicBezTo>
                      <a:pt x="0" y="400985"/>
                      <a:pt x="294" y="3614959"/>
                      <a:pt x="294" y="3614959"/>
                    </a:cubicBezTo>
                    <a:cubicBezTo>
                      <a:pt x="294" y="3628282"/>
                      <a:pt x="37358" y="3641729"/>
                      <a:pt x="82403" y="3641729"/>
                    </a:cubicBezTo>
                    <a:cubicBezTo>
                      <a:pt x="127448" y="3641729"/>
                      <a:pt x="164531" y="3628292"/>
                      <a:pt x="164531" y="3614959"/>
                    </a:cubicBezTo>
                    <a:lnTo>
                      <a:pt x="164742" y="3614959"/>
                    </a:lnTo>
                    <a:cubicBezTo>
                      <a:pt x="164742" y="3614959"/>
                      <a:pt x="164807" y="406076"/>
                      <a:pt x="164807" y="394989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id="509" name="Google Shape;509;p19"/>
              <p:cNvPicPr preferRelativeResize="0"/>
              <p:nvPr/>
            </p:nvPicPr>
            <p:blipFill rotWithShape="1">
              <a:blip r:embed="rId2">
                <a:alphaModFix/>
              </a:blip>
              <a:srcRect/>
              <a:stretch/>
            </p:blipFill>
            <p:spPr>
              <a:xfrm>
                <a:off x="685800" y="152400"/>
                <a:ext cx="318597" cy="4838699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510" name="Google Shape;510;p19"/>
            <p:cNvGrpSpPr/>
            <p:nvPr/>
          </p:nvGrpSpPr>
          <p:grpSpPr>
            <a:xfrm>
              <a:off x="7365436" y="1882051"/>
              <a:ext cx="468816" cy="7120145"/>
              <a:chOff x="838200" y="152400"/>
              <a:chExt cx="318597" cy="4838699"/>
            </a:xfrm>
          </p:grpSpPr>
          <p:sp>
            <p:nvSpPr>
              <p:cNvPr id="511" name="Google Shape;511;p19"/>
              <p:cNvSpPr/>
              <p:nvPr/>
            </p:nvSpPr>
            <p:spPr>
              <a:xfrm>
                <a:off x="842543" y="158450"/>
                <a:ext cx="215896" cy="4770665"/>
              </a:xfrm>
              <a:custGeom>
                <a:avLst/>
                <a:gdLst/>
                <a:ahLst/>
                <a:cxnLst/>
                <a:rect l="l" t="t" r="r" b="b"/>
                <a:pathLst>
                  <a:path w="164806" h="3641729" extrusionOk="0">
                    <a:moveTo>
                      <a:pt x="164807" y="394989"/>
                    </a:moveTo>
                    <a:cubicBezTo>
                      <a:pt x="156185" y="351574"/>
                      <a:pt x="93171" y="32822"/>
                      <a:pt x="88053" y="7536"/>
                    </a:cubicBezTo>
                    <a:cubicBezTo>
                      <a:pt x="87620" y="5242"/>
                      <a:pt x="87006" y="2988"/>
                      <a:pt x="86219" y="798"/>
                    </a:cubicBezTo>
                    <a:cubicBezTo>
                      <a:pt x="85017" y="-2343"/>
                      <a:pt x="77441" y="4604"/>
                      <a:pt x="76836" y="7526"/>
                    </a:cubicBezTo>
                    <a:cubicBezTo>
                      <a:pt x="71773" y="32822"/>
                      <a:pt x="8686" y="347473"/>
                      <a:pt x="0" y="391002"/>
                    </a:cubicBezTo>
                    <a:cubicBezTo>
                      <a:pt x="0" y="400985"/>
                      <a:pt x="294" y="3614959"/>
                      <a:pt x="294" y="3614959"/>
                    </a:cubicBezTo>
                    <a:cubicBezTo>
                      <a:pt x="294" y="3628282"/>
                      <a:pt x="37358" y="3641729"/>
                      <a:pt x="82403" y="3641729"/>
                    </a:cubicBezTo>
                    <a:cubicBezTo>
                      <a:pt x="127448" y="3641729"/>
                      <a:pt x="164531" y="3628292"/>
                      <a:pt x="164531" y="3614959"/>
                    </a:cubicBezTo>
                    <a:lnTo>
                      <a:pt x="164742" y="3614959"/>
                    </a:lnTo>
                    <a:cubicBezTo>
                      <a:pt x="164742" y="3614959"/>
                      <a:pt x="164807" y="406076"/>
                      <a:pt x="164807" y="394989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id="512" name="Google Shape;512;p19"/>
              <p:cNvPicPr preferRelativeResize="0"/>
              <p:nvPr/>
            </p:nvPicPr>
            <p:blipFill rotWithShape="1">
              <a:blip r:embed="rId2">
                <a:alphaModFix/>
              </a:blip>
              <a:srcRect/>
              <a:stretch/>
            </p:blipFill>
            <p:spPr>
              <a:xfrm>
                <a:off x="838200" y="152400"/>
                <a:ext cx="318597" cy="4838699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513" name="Google Shape;513;p19"/>
            <p:cNvGrpSpPr/>
            <p:nvPr/>
          </p:nvGrpSpPr>
          <p:grpSpPr>
            <a:xfrm>
              <a:off x="7688656" y="1424851"/>
              <a:ext cx="468816" cy="7120145"/>
              <a:chOff x="990600" y="152400"/>
              <a:chExt cx="318597" cy="4838699"/>
            </a:xfrm>
          </p:grpSpPr>
          <p:sp>
            <p:nvSpPr>
              <p:cNvPr id="514" name="Google Shape;514;p19"/>
              <p:cNvSpPr/>
              <p:nvPr/>
            </p:nvSpPr>
            <p:spPr>
              <a:xfrm>
                <a:off x="994943" y="158450"/>
                <a:ext cx="215896" cy="4770665"/>
              </a:xfrm>
              <a:custGeom>
                <a:avLst/>
                <a:gdLst/>
                <a:ahLst/>
                <a:cxnLst/>
                <a:rect l="l" t="t" r="r" b="b"/>
                <a:pathLst>
                  <a:path w="164806" h="3641729" extrusionOk="0">
                    <a:moveTo>
                      <a:pt x="164807" y="394989"/>
                    </a:moveTo>
                    <a:cubicBezTo>
                      <a:pt x="156185" y="351574"/>
                      <a:pt x="93171" y="32822"/>
                      <a:pt x="88053" y="7536"/>
                    </a:cubicBezTo>
                    <a:cubicBezTo>
                      <a:pt x="87620" y="5242"/>
                      <a:pt x="87006" y="2988"/>
                      <a:pt x="86219" y="798"/>
                    </a:cubicBezTo>
                    <a:cubicBezTo>
                      <a:pt x="85017" y="-2343"/>
                      <a:pt x="77441" y="4604"/>
                      <a:pt x="76836" y="7526"/>
                    </a:cubicBezTo>
                    <a:cubicBezTo>
                      <a:pt x="71773" y="32822"/>
                      <a:pt x="8686" y="347473"/>
                      <a:pt x="0" y="391002"/>
                    </a:cubicBezTo>
                    <a:cubicBezTo>
                      <a:pt x="0" y="400985"/>
                      <a:pt x="294" y="3614959"/>
                      <a:pt x="294" y="3614959"/>
                    </a:cubicBezTo>
                    <a:cubicBezTo>
                      <a:pt x="294" y="3628282"/>
                      <a:pt x="37358" y="3641729"/>
                      <a:pt x="82403" y="3641729"/>
                    </a:cubicBezTo>
                    <a:cubicBezTo>
                      <a:pt x="127448" y="3641729"/>
                      <a:pt x="164531" y="3628292"/>
                      <a:pt x="164531" y="3614959"/>
                    </a:cubicBezTo>
                    <a:lnTo>
                      <a:pt x="164742" y="3614959"/>
                    </a:lnTo>
                    <a:cubicBezTo>
                      <a:pt x="164742" y="3614959"/>
                      <a:pt x="164807" y="406076"/>
                      <a:pt x="164807" y="394989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id="515" name="Google Shape;515;p19"/>
              <p:cNvPicPr preferRelativeResize="0"/>
              <p:nvPr/>
            </p:nvPicPr>
            <p:blipFill rotWithShape="1">
              <a:blip r:embed="rId2">
                <a:alphaModFix/>
              </a:blip>
              <a:srcRect/>
              <a:stretch/>
            </p:blipFill>
            <p:spPr>
              <a:xfrm>
                <a:off x="990600" y="152400"/>
                <a:ext cx="318597" cy="4838699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516" name="Google Shape;516;p19"/>
            <p:cNvGrpSpPr/>
            <p:nvPr/>
          </p:nvGrpSpPr>
          <p:grpSpPr>
            <a:xfrm>
              <a:off x="8011877" y="2186851"/>
              <a:ext cx="468816" cy="7120145"/>
              <a:chOff x="3663063" y="152400"/>
              <a:chExt cx="318597" cy="4838699"/>
            </a:xfrm>
          </p:grpSpPr>
          <p:sp>
            <p:nvSpPr>
              <p:cNvPr id="517" name="Google Shape;517;p19"/>
              <p:cNvSpPr/>
              <p:nvPr/>
            </p:nvSpPr>
            <p:spPr>
              <a:xfrm>
                <a:off x="3667406" y="158450"/>
                <a:ext cx="215896" cy="4770665"/>
              </a:xfrm>
              <a:custGeom>
                <a:avLst/>
                <a:gdLst/>
                <a:ahLst/>
                <a:cxnLst/>
                <a:rect l="l" t="t" r="r" b="b"/>
                <a:pathLst>
                  <a:path w="164806" h="3641729" extrusionOk="0">
                    <a:moveTo>
                      <a:pt x="164807" y="394989"/>
                    </a:moveTo>
                    <a:cubicBezTo>
                      <a:pt x="156185" y="351574"/>
                      <a:pt x="93171" y="32822"/>
                      <a:pt x="88053" y="7536"/>
                    </a:cubicBezTo>
                    <a:cubicBezTo>
                      <a:pt x="87620" y="5242"/>
                      <a:pt x="87006" y="2988"/>
                      <a:pt x="86219" y="798"/>
                    </a:cubicBezTo>
                    <a:cubicBezTo>
                      <a:pt x="85017" y="-2343"/>
                      <a:pt x="77441" y="4604"/>
                      <a:pt x="76836" y="7526"/>
                    </a:cubicBezTo>
                    <a:cubicBezTo>
                      <a:pt x="71773" y="32822"/>
                      <a:pt x="8686" y="347473"/>
                      <a:pt x="0" y="391002"/>
                    </a:cubicBezTo>
                    <a:cubicBezTo>
                      <a:pt x="0" y="400985"/>
                      <a:pt x="294" y="3614959"/>
                      <a:pt x="294" y="3614959"/>
                    </a:cubicBezTo>
                    <a:cubicBezTo>
                      <a:pt x="294" y="3628282"/>
                      <a:pt x="37358" y="3641729"/>
                      <a:pt x="82403" y="3641729"/>
                    </a:cubicBezTo>
                    <a:cubicBezTo>
                      <a:pt x="127448" y="3641729"/>
                      <a:pt x="164531" y="3628292"/>
                      <a:pt x="164531" y="3614959"/>
                    </a:cubicBezTo>
                    <a:lnTo>
                      <a:pt x="164742" y="3614959"/>
                    </a:lnTo>
                    <a:cubicBezTo>
                      <a:pt x="164742" y="3614959"/>
                      <a:pt x="164807" y="406076"/>
                      <a:pt x="164807" y="394989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id="518" name="Google Shape;518;p19"/>
              <p:cNvPicPr preferRelativeResize="0"/>
              <p:nvPr/>
            </p:nvPicPr>
            <p:blipFill rotWithShape="1">
              <a:blip r:embed="rId2">
                <a:alphaModFix/>
              </a:blip>
              <a:srcRect/>
              <a:stretch/>
            </p:blipFill>
            <p:spPr>
              <a:xfrm>
                <a:off x="3663063" y="152400"/>
                <a:ext cx="318597" cy="4838699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519" name="Google Shape;519;p19"/>
            <p:cNvGrpSpPr/>
            <p:nvPr/>
          </p:nvGrpSpPr>
          <p:grpSpPr>
            <a:xfrm>
              <a:off x="8335098" y="1805851"/>
              <a:ext cx="468816" cy="7120145"/>
              <a:chOff x="1295400" y="152400"/>
              <a:chExt cx="318597" cy="4838699"/>
            </a:xfrm>
          </p:grpSpPr>
          <p:sp>
            <p:nvSpPr>
              <p:cNvPr id="520" name="Google Shape;520;p19"/>
              <p:cNvSpPr/>
              <p:nvPr/>
            </p:nvSpPr>
            <p:spPr>
              <a:xfrm>
                <a:off x="1299743" y="158450"/>
                <a:ext cx="215896" cy="4770665"/>
              </a:xfrm>
              <a:custGeom>
                <a:avLst/>
                <a:gdLst/>
                <a:ahLst/>
                <a:cxnLst/>
                <a:rect l="l" t="t" r="r" b="b"/>
                <a:pathLst>
                  <a:path w="164806" h="3641729" extrusionOk="0">
                    <a:moveTo>
                      <a:pt x="164807" y="394989"/>
                    </a:moveTo>
                    <a:cubicBezTo>
                      <a:pt x="156185" y="351574"/>
                      <a:pt x="93171" y="32822"/>
                      <a:pt x="88053" y="7536"/>
                    </a:cubicBezTo>
                    <a:cubicBezTo>
                      <a:pt x="87620" y="5242"/>
                      <a:pt x="87006" y="2988"/>
                      <a:pt x="86219" y="798"/>
                    </a:cubicBezTo>
                    <a:cubicBezTo>
                      <a:pt x="85017" y="-2343"/>
                      <a:pt x="77441" y="4604"/>
                      <a:pt x="76836" y="7526"/>
                    </a:cubicBezTo>
                    <a:cubicBezTo>
                      <a:pt x="71773" y="32822"/>
                      <a:pt x="8686" y="347473"/>
                      <a:pt x="0" y="391002"/>
                    </a:cubicBezTo>
                    <a:cubicBezTo>
                      <a:pt x="0" y="400985"/>
                      <a:pt x="294" y="3614959"/>
                      <a:pt x="294" y="3614959"/>
                    </a:cubicBezTo>
                    <a:cubicBezTo>
                      <a:pt x="294" y="3628282"/>
                      <a:pt x="37358" y="3641729"/>
                      <a:pt x="82403" y="3641729"/>
                    </a:cubicBezTo>
                    <a:cubicBezTo>
                      <a:pt x="127448" y="3641729"/>
                      <a:pt x="164531" y="3628292"/>
                      <a:pt x="164531" y="3614959"/>
                    </a:cubicBezTo>
                    <a:lnTo>
                      <a:pt x="164742" y="3614959"/>
                    </a:lnTo>
                    <a:cubicBezTo>
                      <a:pt x="164742" y="3614959"/>
                      <a:pt x="164807" y="406076"/>
                      <a:pt x="164807" y="394989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id="521" name="Google Shape;521;p19"/>
              <p:cNvPicPr preferRelativeResize="0"/>
              <p:nvPr/>
            </p:nvPicPr>
            <p:blipFill rotWithShape="1">
              <a:blip r:embed="rId2">
                <a:alphaModFix/>
              </a:blip>
              <a:srcRect/>
              <a:stretch/>
            </p:blipFill>
            <p:spPr>
              <a:xfrm>
                <a:off x="1295400" y="152400"/>
                <a:ext cx="318597" cy="4838699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TITLE_1_1">
    <p:spTree>
      <p:nvGrpSpPr>
        <p:cNvPr id="1" name="Shape 5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3" name="Google Shape;523;p20"/>
          <p:cNvSpPr txBox="1">
            <a:spLocks noGrp="1"/>
          </p:cNvSpPr>
          <p:nvPr>
            <p:ph type="body" idx="1"/>
          </p:nvPr>
        </p:nvSpPr>
        <p:spPr>
          <a:xfrm>
            <a:off x="1652750" y="2161800"/>
            <a:ext cx="5838300" cy="81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457200" lvl="0" indent="-406400" algn="ctr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SzPts val="2800"/>
              <a:buFont typeface="Mali"/>
              <a:buChar char="✘"/>
              <a:defRPr sz="2800">
                <a:latin typeface="Mali"/>
                <a:ea typeface="Mali"/>
                <a:cs typeface="Mali"/>
                <a:sym typeface="Mali"/>
              </a:defRPr>
            </a:lvl1pPr>
            <a:lvl2pPr marL="914400" lvl="1" indent="-406400" algn="ctr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2800"/>
              <a:buFont typeface="Mali"/>
              <a:buChar char="-"/>
              <a:defRPr sz="2800">
                <a:latin typeface="Mali"/>
                <a:ea typeface="Mali"/>
                <a:cs typeface="Mali"/>
                <a:sym typeface="Mali"/>
              </a:defRPr>
            </a:lvl2pPr>
            <a:lvl3pPr marL="1371600" lvl="2" indent="-406400" algn="ctr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2800"/>
              <a:buFont typeface="Mali"/>
              <a:buChar char="-"/>
              <a:defRPr sz="2800">
                <a:latin typeface="Mali"/>
                <a:ea typeface="Mali"/>
                <a:cs typeface="Mali"/>
                <a:sym typeface="Mali"/>
              </a:defRPr>
            </a:lvl3pPr>
            <a:lvl4pPr marL="1828800" lvl="3" indent="-406400" algn="ctr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2800"/>
              <a:buFont typeface="Mali"/>
              <a:buChar char="●"/>
              <a:defRPr sz="2800">
                <a:latin typeface="Mali"/>
                <a:ea typeface="Mali"/>
                <a:cs typeface="Mali"/>
                <a:sym typeface="Mali"/>
              </a:defRPr>
            </a:lvl4pPr>
            <a:lvl5pPr marL="2286000" lvl="4" indent="-406400" algn="ctr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2800"/>
              <a:buFont typeface="Mali"/>
              <a:buChar char="○"/>
              <a:defRPr sz="2800">
                <a:latin typeface="Mali"/>
                <a:ea typeface="Mali"/>
                <a:cs typeface="Mali"/>
                <a:sym typeface="Mali"/>
              </a:defRPr>
            </a:lvl5pPr>
            <a:lvl6pPr marL="2743200" lvl="5" indent="-406400" algn="ctr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2800"/>
              <a:buFont typeface="Mali"/>
              <a:buChar char="■"/>
              <a:defRPr sz="2800">
                <a:latin typeface="Mali"/>
                <a:ea typeface="Mali"/>
                <a:cs typeface="Mali"/>
                <a:sym typeface="Mali"/>
              </a:defRPr>
            </a:lvl6pPr>
            <a:lvl7pPr marL="3200400" lvl="6" indent="-406400" algn="ctr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2800"/>
              <a:buFont typeface="Mali"/>
              <a:buChar char="●"/>
              <a:defRPr sz="2800">
                <a:latin typeface="Mali"/>
                <a:ea typeface="Mali"/>
                <a:cs typeface="Mali"/>
                <a:sym typeface="Mali"/>
              </a:defRPr>
            </a:lvl7pPr>
            <a:lvl8pPr marL="3657600" lvl="7" indent="-406400" algn="ctr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2800"/>
              <a:buFont typeface="Mali"/>
              <a:buChar char="○"/>
              <a:defRPr sz="2800">
                <a:latin typeface="Mali"/>
                <a:ea typeface="Mali"/>
                <a:cs typeface="Mali"/>
                <a:sym typeface="Mali"/>
              </a:defRPr>
            </a:lvl8pPr>
            <a:lvl9pPr marL="4114800" lvl="8" indent="-406400" algn="ctr">
              <a:lnSpc>
                <a:spcPct val="115000"/>
              </a:lnSpc>
              <a:spcBef>
                <a:spcPts val="1000"/>
              </a:spcBef>
              <a:spcAft>
                <a:spcPts val="1000"/>
              </a:spcAft>
              <a:buSzPts val="2800"/>
              <a:buFont typeface="Mali"/>
              <a:buChar char="■"/>
              <a:defRPr sz="2800">
                <a:latin typeface="Mali"/>
                <a:ea typeface="Mali"/>
                <a:cs typeface="Mali"/>
                <a:sym typeface="Mali"/>
              </a:defRPr>
            </a:lvl9pPr>
          </a:lstStyle>
          <a:p>
            <a:endParaRPr/>
          </a:p>
        </p:txBody>
      </p:sp>
      <p:sp>
        <p:nvSpPr>
          <p:cNvPr id="524" name="Google Shape;524;p20"/>
          <p:cNvSpPr txBox="1">
            <a:spLocks noGrp="1"/>
          </p:cNvSpPr>
          <p:nvPr>
            <p:ph type="sldNum" idx="12"/>
          </p:nvPr>
        </p:nvSpPr>
        <p:spPr>
          <a:xfrm>
            <a:off x="8665029" y="127279"/>
            <a:ext cx="326700" cy="2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Mali SemiBold"/>
                <a:ea typeface="Mali SemiBold"/>
                <a:cs typeface="Mali SemiBold"/>
                <a:sym typeface="Mali SemiBold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Mali SemiBold"/>
                <a:ea typeface="Mali SemiBold"/>
                <a:cs typeface="Mali SemiBold"/>
                <a:sym typeface="Mali SemiBold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Mali SemiBold"/>
                <a:ea typeface="Mali SemiBold"/>
                <a:cs typeface="Mali SemiBold"/>
                <a:sym typeface="Mali SemiBold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Mali SemiBold"/>
                <a:ea typeface="Mali SemiBold"/>
                <a:cs typeface="Mali SemiBold"/>
                <a:sym typeface="Mali SemiBold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Mali SemiBold"/>
                <a:ea typeface="Mali SemiBold"/>
                <a:cs typeface="Mali SemiBold"/>
                <a:sym typeface="Mali SemiBold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Mali SemiBold"/>
                <a:ea typeface="Mali SemiBold"/>
                <a:cs typeface="Mali SemiBold"/>
                <a:sym typeface="Mali SemiBold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Mali SemiBold"/>
                <a:ea typeface="Mali SemiBold"/>
                <a:cs typeface="Mali SemiBold"/>
                <a:sym typeface="Mali SemiBold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Mali SemiBold"/>
                <a:ea typeface="Mali SemiBold"/>
                <a:cs typeface="Mali SemiBold"/>
                <a:sym typeface="Mali SemiBold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Mali SemiBold"/>
                <a:ea typeface="Mali SemiBold"/>
                <a:cs typeface="Mali SemiBold"/>
                <a:sym typeface="Mali SemiBold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grpSp>
        <p:nvGrpSpPr>
          <p:cNvPr id="525" name="Google Shape;525;p20"/>
          <p:cNvGrpSpPr/>
          <p:nvPr/>
        </p:nvGrpSpPr>
        <p:grpSpPr>
          <a:xfrm rot="599924">
            <a:off x="3521476" y="4047637"/>
            <a:ext cx="468832" cy="7120389"/>
            <a:chOff x="1447800" y="152400"/>
            <a:chExt cx="318597" cy="4838699"/>
          </a:xfrm>
        </p:grpSpPr>
        <p:sp>
          <p:nvSpPr>
            <p:cNvPr id="526" name="Google Shape;526;p20"/>
            <p:cNvSpPr/>
            <p:nvPr/>
          </p:nvSpPr>
          <p:spPr>
            <a:xfrm>
              <a:off x="1452143" y="158450"/>
              <a:ext cx="215896" cy="4770665"/>
            </a:xfrm>
            <a:custGeom>
              <a:avLst/>
              <a:gdLst/>
              <a:ahLst/>
              <a:cxnLst/>
              <a:rect l="l" t="t" r="r" b="b"/>
              <a:pathLst>
                <a:path w="164806" h="3641729" extrusionOk="0">
                  <a:moveTo>
                    <a:pt x="164807" y="394989"/>
                  </a:moveTo>
                  <a:cubicBezTo>
                    <a:pt x="156185" y="351574"/>
                    <a:pt x="93171" y="32822"/>
                    <a:pt x="88053" y="7536"/>
                  </a:cubicBezTo>
                  <a:cubicBezTo>
                    <a:pt x="87620" y="5242"/>
                    <a:pt x="87006" y="2988"/>
                    <a:pt x="86219" y="798"/>
                  </a:cubicBezTo>
                  <a:cubicBezTo>
                    <a:pt x="85017" y="-2343"/>
                    <a:pt x="77441" y="4604"/>
                    <a:pt x="76836" y="7526"/>
                  </a:cubicBezTo>
                  <a:cubicBezTo>
                    <a:pt x="71773" y="32822"/>
                    <a:pt x="8686" y="347473"/>
                    <a:pt x="0" y="391002"/>
                  </a:cubicBezTo>
                  <a:cubicBezTo>
                    <a:pt x="0" y="400985"/>
                    <a:pt x="294" y="3614959"/>
                    <a:pt x="294" y="3614959"/>
                  </a:cubicBezTo>
                  <a:cubicBezTo>
                    <a:pt x="294" y="3628282"/>
                    <a:pt x="37358" y="3641729"/>
                    <a:pt x="82403" y="3641729"/>
                  </a:cubicBezTo>
                  <a:cubicBezTo>
                    <a:pt x="127448" y="3641729"/>
                    <a:pt x="164531" y="3628292"/>
                    <a:pt x="164531" y="3614959"/>
                  </a:cubicBezTo>
                  <a:lnTo>
                    <a:pt x="164742" y="3614959"/>
                  </a:lnTo>
                  <a:cubicBezTo>
                    <a:pt x="164742" y="3614959"/>
                    <a:pt x="164807" y="406076"/>
                    <a:pt x="164807" y="394989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527" name="Google Shape;527;p20"/>
            <p:cNvPicPr preferRelativeResize="0"/>
            <p:nvPr/>
          </p:nvPicPr>
          <p:blipFill rotWithShape="1">
            <a:blip r:embed="rId2">
              <a:alphaModFix/>
            </a:blip>
            <a:srcRect/>
            <a:stretch/>
          </p:blipFill>
          <p:spPr>
            <a:xfrm>
              <a:off x="1447800" y="152400"/>
              <a:ext cx="318597" cy="4838699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528" name="Google Shape;528;p20"/>
          <p:cNvGrpSpPr/>
          <p:nvPr/>
        </p:nvGrpSpPr>
        <p:grpSpPr>
          <a:xfrm rot="1200084">
            <a:off x="1203519" y="3607342"/>
            <a:ext cx="468801" cy="7119911"/>
            <a:chOff x="1600200" y="152400"/>
            <a:chExt cx="318597" cy="4838699"/>
          </a:xfrm>
        </p:grpSpPr>
        <p:sp>
          <p:nvSpPr>
            <p:cNvPr id="529" name="Google Shape;529;p20"/>
            <p:cNvSpPr/>
            <p:nvPr/>
          </p:nvSpPr>
          <p:spPr>
            <a:xfrm>
              <a:off x="1604543" y="158450"/>
              <a:ext cx="215896" cy="4770665"/>
            </a:xfrm>
            <a:custGeom>
              <a:avLst/>
              <a:gdLst/>
              <a:ahLst/>
              <a:cxnLst/>
              <a:rect l="l" t="t" r="r" b="b"/>
              <a:pathLst>
                <a:path w="164806" h="3641729" extrusionOk="0">
                  <a:moveTo>
                    <a:pt x="164807" y="394989"/>
                  </a:moveTo>
                  <a:cubicBezTo>
                    <a:pt x="156185" y="351574"/>
                    <a:pt x="93171" y="32822"/>
                    <a:pt x="88053" y="7536"/>
                  </a:cubicBezTo>
                  <a:cubicBezTo>
                    <a:pt x="87620" y="5242"/>
                    <a:pt x="87006" y="2988"/>
                    <a:pt x="86219" y="798"/>
                  </a:cubicBezTo>
                  <a:cubicBezTo>
                    <a:pt x="85017" y="-2343"/>
                    <a:pt x="77441" y="4604"/>
                    <a:pt x="76836" y="7526"/>
                  </a:cubicBezTo>
                  <a:cubicBezTo>
                    <a:pt x="71773" y="32822"/>
                    <a:pt x="8686" y="347473"/>
                    <a:pt x="0" y="391002"/>
                  </a:cubicBezTo>
                  <a:cubicBezTo>
                    <a:pt x="0" y="400985"/>
                    <a:pt x="294" y="3614959"/>
                    <a:pt x="294" y="3614959"/>
                  </a:cubicBezTo>
                  <a:cubicBezTo>
                    <a:pt x="294" y="3628282"/>
                    <a:pt x="37358" y="3641729"/>
                    <a:pt x="82403" y="3641729"/>
                  </a:cubicBezTo>
                  <a:cubicBezTo>
                    <a:pt x="127448" y="3641729"/>
                    <a:pt x="164531" y="3628292"/>
                    <a:pt x="164531" y="3614959"/>
                  </a:cubicBezTo>
                  <a:lnTo>
                    <a:pt x="164742" y="3614959"/>
                  </a:lnTo>
                  <a:cubicBezTo>
                    <a:pt x="164742" y="3614959"/>
                    <a:pt x="164807" y="406076"/>
                    <a:pt x="164807" y="394989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530" name="Google Shape;530;p20"/>
            <p:cNvPicPr preferRelativeResize="0"/>
            <p:nvPr/>
          </p:nvPicPr>
          <p:blipFill rotWithShape="1">
            <a:blip r:embed="rId2">
              <a:alphaModFix/>
            </a:blip>
            <a:srcRect/>
            <a:stretch/>
          </p:blipFill>
          <p:spPr>
            <a:xfrm>
              <a:off x="1600200" y="152400"/>
              <a:ext cx="318597" cy="4838699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531" name="Google Shape;531;p20"/>
          <p:cNvGrpSpPr/>
          <p:nvPr/>
        </p:nvGrpSpPr>
        <p:grpSpPr>
          <a:xfrm rot="1799848">
            <a:off x="34414" y="3701307"/>
            <a:ext cx="468820" cy="7120207"/>
            <a:chOff x="533400" y="152400"/>
            <a:chExt cx="318597" cy="4838699"/>
          </a:xfrm>
        </p:grpSpPr>
        <p:sp>
          <p:nvSpPr>
            <p:cNvPr id="532" name="Google Shape;532;p20"/>
            <p:cNvSpPr/>
            <p:nvPr/>
          </p:nvSpPr>
          <p:spPr>
            <a:xfrm>
              <a:off x="537743" y="158450"/>
              <a:ext cx="215896" cy="4770665"/>
            </a:xfrm>
            <a:custGeom>
              <a:avLst/>
              <a:gdLst/>
              <a:ahLst/>
              <a:cxnLst/>
              <a:rect l="l" t="t" r="r" b="b"/>
              <a:pathLst>
                <a:path w="164806" h="3641729" extrusionOk="0">
                  <a:moveTo>
                    <a:pt x="164807" y="394989"/>
                  </a:moveTo>
                  <a:cubicBezTo>
                    <a:pt x="156185" y="351574"/>
                    <a:pt x="93171" y="32822"/>
                    <a:pt x="88053" y="7536"/>
                  </a:cubicBezTo>
                  <a:cubicBezTo>
                    <a:pt x="87620" y="5242"/>
                    <a:pt x="87006" y="2988"/>
                    <a:pt x="86219" y="798"/>
                  </a:cubicBezTo>
                  <a:cubicBezTo>
                    <a:pt x="85017" y="-2343"/>
                    <a:pt x="77441" y="4604"/>
                    <a:pt x="76836" y="7526"/>
                  </a:cubicBezTo>
                  <a:cubicBezTo>
                    <a:pt x="71773" y="32822"/>
                    <a:pt x="8686" y="347473"/>
                    <a:pt x="0" y="391002"/>
                  </a:cubicBezTo>
                  <a:cubicBezTo>
                    <a:pt x="0" y="400985"/>
                    <a:pt x="294" y="3614959"/>
                    <a:pt x="294" y="3614959"/>
                  </a:cubicBezTo>
                  <a:cubicBezTo>
                    <a:pt x="294" y="3628282"/>
                    <a:pt x="37358" y="3641729"/>
                    <a:pt x="82403" y="3641729"/>
                  </a:cubicBezTo>
                  <a:cubicBezTo>
                    <a:pt x="127448" y="3641729"/>
                    <a:pt x="164531" y="3628292"/>
                    <a:pt x="164531" y="3614959"/>
                  </a:cubicBezTo>
                  <a:lnTo>
                    <a:pt x="164742" y="3614959"/>
                  </a:lnTo>
                  <a:cubicBezTo>
                    <a:pt x="164742" y="3614959"/>
                    <a:pt x="164807" y="406076"/>
                    <a:pt x="164807" y="394989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533" name="Google Shape;533;p20"/>
            <p:cNvPicPr preferRelativeResize="0"/>
            <p:nvPr/>
          </p:nvPicPr>
          <p:blipFill rotWithShape="1">
            <a:blip r:embed="rId2">
              <a:alphaModFix/>
            </a:blip>
            <a:srcRect/>
            <a:stretch/>
          </p:blipFill>
          <p:spPr>
            <a:xfrm>
              <a:off x="533400" y="152400"/>
              <a:ext cx="318597" cy="4838699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534" name="Google Shape;534;p20"/>
          <p:cNvGrpSpPr/>
          <p:nvPr/>
        </p:nvGrpSpPr>
        <p:grpSpPr>
          <a:xfrm rot="2399941">
            <a:off x="-1049427" y="2658217"/>
            <a:ext cx="468795" cy="7119825"/>
            <a:chOff x="685800" y="152400"/>
            <a:chExt cx="318597" cy="4838699"/>
          </a:xfrm>
        </p:grpSpPr>
        <p:sp>
          <p:nvSpPr>
            <p:cNvPr id="535" name="Google Shape;535;p20"/>
            <p:cNvSpPr/>
            <p:nvPr/>
          </p:nvSpPr>
          <p:spPr>
            <a:xfrm>
              <a:off x="690143" y="158450"/>
              <a:ext cx="215896" cy="4770665"/>
            </a:xfrm>
            <a:custGeom>
              <a:avLst/>
              <a:gdLst/>
              <a:ahLst/>
              <a:cxnLst/>
              <a:rect l="l" t="t" r="r" b="b"/>
              <a:pathLst>
                <a:path w="164806" h="3641729" extrusionOk="0">
                  <a:moveTo>
                    <a:pt x="164807" y="394989"/>
                  </a:moveTo>
                  <a:cubicBezTo>
                    <a:pt x="156185" y="351574"/>
                    <a:pt x="93171" y="32822"/>
                    <a:pt x="88053" y="7536"/>
                  </a:cubicBezTo>
                  <a:cubicBezTo>
                    <a:pt x="87620" y="5242"/>
                    <a:pt x="87006" y="2988"/>
                    <a:pt x="86219" y="798"/>
                  </a:cubicBezTo>
                  <a:cubicBezTo>
                    <a:pt x="85017" y="-2343"/>
                    <a:pt x="77441" y="4604"/>
                    <a:pt x="76836" y="7526"/>
                  </a:cubicBezTo>
                  <a:cubicBezTo>
                    <a:pt x="71773" y="32822"/>
                    <a:pt x="8686" y="347473"/>
                    <a:pt x="0" y="391002"/>
                  </a:cubicBezTo>
                  <a:cubicBezTo>
                    <a:pt x="0" y="400985"/>
                    <a:pt x="294" y="3614959"/>
                    <a:pt x="294" y="3614959"/>
                  </a:cubicBezTo>
                  <a:cubicBezTo>
                    <a:pt x="294" y="3628282"/>
                    <a:pt x="37358" y="3641729"/>
                    <a:pt x="82403" y="3641729"/>
                  </a:cubicBezTo>
                  <a:cubicBezTo>
                    <a:pt x="127448" y="3641729"/>
                    <a:pt x="164531" y="3628292"/>
                    <a:pt x="164531" y="3614959"/>
                  </a:cubicBezTo>
                  <a:lnTo>
                    <a:pt x="164742" y="3614959"/>
                  </a:lnTo>
                  <a:cubicBezTo>
                    <a:pt x="164742" y="3614959"/>
                    <a:pt x="164807" y="406076"/>
                    <a:pt x="164807" y="394989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536" name="Google Shape;536;p20"/>
            <p:cNvPicPr preferRelativeResize="0"/>
            <p:nvPr/>
          </p:nvPicPr>
          <p:blipFill rotWithShape="1">
            <a:blip r:embed="rId2">
              <a:alphaModFix/>
            </a:blip>
            <a:srcRect/>
            <a:stretch/>
          </p:blipFill>
          <p:spPr>
            <a:xfrm>
              <a:off x="685800" y="152400"/>
              <a:ext cx="318597" cy="4838699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537" name="Google Shape;537;p20"/>
          <p:cNvGrpSpPr/>
          <p:nvPr/>
        </p:nvGrpSpPr>
        <p:grpSpPr>
          <a:xfrm rot="2999880">
            <a:off x="-1706982" y="917344"/>
            <a:ext cx="468816" cy="7120136"/>
            <a:chOff x="838200" y="152400"/>
            <a:chExt cx="318597" cy="4838699"/>
          </a:xfrm>
        </p:grpSpPr>
        <p:sp>
          <p:nvSpPr>
            <p:cNvPr id="538" name="Google Shape;538;p20"/>
            <p:cNvSpPr/>
            <p:nvPr/>
          </p:nvSpPr>
          <p:spPr>
            <a:xfrm>
              <a:off x="842543" y="158450"/>
              <a:ext cx="215896" cy="4770665"/>
            </a:xfrm>
            <a:custGeom>
              <a:avLst/>
              <a:gdLst/>
              <a:ahLst/>
              <a:cxnLst/>
              <a:rect l="l" t="t" r="r" b="b"/>
              <a:pathLst>
                <a:path w="164806" h="3641729" extrusionOk="0">
                  <a:moveTo>
                    <a:pt x="164807" y="394989"/>
                  </a:moveTo>
                  <a:cubicBezTo>
                    <a:pt x="156185" y="351574"/>
                    <a:pt x="93171" y="32822"/>
                    <a:pt x="88053" y="7536"/>
                  </a:cubicBezTo>
                  <a:cubicBezTo>
                    <a:pt x="87620" y="5242"/>
                    <a:pt x="87006" y="2988"/>
                    <a:pt x="86219" y="798"/>
                  </a:cubicBezTo>
                  <a:cubicBezTo>
                    <a:pt x="85017" y="-2343"/>
                    <a:pt x="77441" y="4604"/>
                    <a:pt x="76836" y="7526"/>
                  </a:cubicBezTo>
                  <a:cubicBezTo>
                    <a:pt x="71773" y="32822"/>
                    <a:pt x="8686" y="347473"/>
                    <a:pt x="0" y="391002"/>
                  </a:cubicBezTo>
                  <a:cubicBezTo>
                    <a:pt x="0" y="400985"/>
                    <a:pt x="294" y="3614959"/>
                    <a:pt x="294" y="3614959"/>
                  </a:cubicBezTo>
                  <a:cubicBezTo>
                    <a:pt x="294" y="3628282"/>
                    <a:pt x="37358" y="3641729"/>
                    <a:pt x="82403" y="3641729"/>
                  </a:cubicBezTo>
                  <a:cubicBezTo>
                    <a:pt x="127448" y="3641729"/>
                    <a:pt x="164531" y="3628292"/>
                    <a:pt x="164531" y="3614959"/>
                  </a:cubicBezTo>
                  <a:lnTo>
                    <a:pt x="164742" y="3614959"/>
                  </a:lnTo>
                  <a:cubicBezTo>
                    <a:pt x="164742" y="3614959"/>
                    <a:pt x="164807" y="406076"/>
                    <a:pt x="164807" y="39498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539" name="Google Shape;539;p20"/>
            <p:cNvPicPr preferRelativeResize="0"/>
            <p:nvPr/>
          </p:nvPicPr>
          <p:blipFill rotWithShape="1">
            <a:blip r:embed="rId2">
              <a:alphaModFix/>
            </a:blip>
            <a:srcRect/>
            <a:stretch/>
          </p:blipFill>
          <p:spPr>
            <a:xfrm>
              <a:off x="838200" y="152400"/>
              <a:ext cx="318597" cy="4838699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540" name="Google Shape;540;p20"/>
          <p:cNvGrpSpPr/>
          <p:nvPr/>
        </p:nvGrpSpPr>
        <p:grpSpPr>
          <a:xfrm rot="3600035">
            <a:off x="-2254612" y="80296"/>
            <a:ext cx="468793" cy="7119788"/>
            <a:chOff x="990600" y="152400"/>
            <a:chExt cx="318597" cy="4838699"/>
          </a:xfrm>
        </p:grpSpPr>
        <p:sp>
          <p:nvSpPr>
            <p:cNvPr id="541" name="Google Shape;541;p20"/>
            <p:cNvSpPr/>
            <p:nvPr/>
          </p:nvSpPr>
          <p:spPr>
            <a:xfrm>
              <a:off x="994943" y="158450"/>
              <a:ext cx="215896" cy="4770665"/>
            </a:xfrm>
            <a:custGeom>
              <a:avLst/>
              <a:gdLst/>
              <a:ahLst/>
              <a:cxnLst/>
              <a:rect l="l" t="t" r="r" b="b"/>
              <a:pathLst>
                <a:path w="164806" h="3641729" extrusionOk="0">
                  <a:moveTo>
                    <a:pt x="164807" y="394989"/>
                  </a:moveTo>
                  <a:cubicBezTo>
                    <a:pt x="156185" y="351574"/>
                    <a:pt x="93171" y="32822"/>
                    <a:pt x="88053" y="7536"/>
                  </a:cubicBezTo>
                  <a:cubicBezTo>
                    <a:pt x="87620" y="5242"/>
                    <a:pt x="87006" y="2988"/>
                    <a:pt x="86219" y="798"/>
                  </a:cubicBezTo>
                  <a:cubicBezTo>
                    <a:pt x="85017" y="-2343"/>
                    <a:pt x="77441" y="4604"/>
                    <a:pt x="76836" y="7526"/>
                  </a:cubicBezTo>
                  <a:cubicBezTo>
                    <a:pt x="71773" y="32822"/>
                    <a:pt x="8686" y="347473"/>
                    <a:pt x="0" y="391002"/>
                  </a:cubicBezTo>
                  <a:cubicBezTo>
                    <a:pt x="0" y="400985"/>
                    <a:pt x="294" y="3614959"/>
                    <a:pt x="294" y="3614959"/>
                  </a:cubicBezTo>
                  <a:cubicBezTo>
                    <a:pt x="294" y="3628282"/>
                    <a:pt x="37358" y="3641729"/>
                    <a:pt x="82403" y="3641729"/>
                  </a:cubicBezTo>
                  <a:cubicBezTo>
                    <a:pt x="127448" y="3641729"/>
                    <a:pt x="164531" y="3628292"/>
                    <a:pt x="164531" y="3614959"/>
                  </a:cubicBezTo>
                  <a:lnTo>
                    <a:pt x="164742" y="3614959"/>
                  </a:lnTo>
                  <a:cubicBezTo>
                    <a:pt x="164742" y="3614959"/>
                    <a:pt x="164807" y="406076"/>
                    <a:pt x="164807" y="39498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542" name="Google Shape;542;p20"/>
            <p:cNvPicPr preferRelativeResize="0"/>
            <p:nvPr/>
          </p:nvPicPr>
          <p:blipFill rotWithShape="1">
            <a:blip r:embed="rId2">
              <a:alphaModFix/>
            </a:blip>
            <a:srcRect/>
            <a:stretch/>
          </p:blipFill>
          <p:spPr>
            <a:xfrm>
              <a:off x="990600" y="152400"/>
              <a:ext cx="318597" cy="4838699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543" name="Google Shape;543;p20"/>
          <p:cNvGrpSpPr/>
          <p:nvPr/>
        </p:nvGrpSpPr>
        <p:grpSpPr>
          <a:xfrm rot="5400000">
            <a:off x="-2254612" y="-2303662"/>
            <a:ext cx="468784" cy="7119661"/>
            <a:chOff x="3663063" y="152400"/>
            <a:chExt cx="318597" cy="4838699"/>
          </a:xfrm>
        </p:grpSpPr>
        <p:sp>
          <p:nvSpPr>
            <p:cNvPr id="544" name="Google Shape;544;p20"/>
            <p:cNvSpPr/>
            <p:nvPr/>
          </p:nvSpPr>
          <p:spPr>
            <a:xfrm>
              <a:off x="3667406" y="158450"/>
              <a:ext cx="215896" cy="4770665"/>
            </a:xfrm>
            <a:custGeom>
              <a:avLst/>
              <a:gdLst/>
              <a:ahLst/>
              <a:cxnLst/>
              <a:rect l="l" t="t" r="r" b="b"/>
              <a:pathLst>
                <a:path w="164806" h="3641729" extrusionOk="0">
                  <a:moveTo>
                    <a:pt x="164807" y="394989"/>
                  </a:moveTo>
                  <a:cubicBezTo>
                    <a:pt x="156185" y="351574"/>
                    <a:pt x="93171" y="32822"/>
                    <a:pt x="88053" y="7536"/>
                  </a:cubicBezTo>
                  <a:cubicBezTo>
                    <a:pt x="87620" y="5242"/>
                    <a:pt x="87006" y="2988"/>
                    <a:pt x="86219" y="798"/>
                  </a:cubicBezTo>
                  <a:cubicBezTo>
                    <a:pt x="85017" y="-2343"/>
                    <a:pt x="77441" y="4604"/>
                    <a:pt x="76836" y="7526"/>
                  </a:cubicBezTo>
                  <a:cubicBezTo>
                    <a:pt x="71773" y="32822"/>
                    <a:pt x="8686" y="347473"/>
                    <a:pt x="0" y="391002"/>
                  </a:cubicBezTo>
                  <a:cubicBezTo>
                    <a:pt x="0" y="400985"/>
                    <a:pt x="294" y="3614959"/>
                    <a:pt x="294" y="3614959"/>
                  </a:cubicBezTo>
                  <a:cubicBezTo>
                    <a:pt x="294" y="3628282"/>
                    <a:pt x="37358" y="3641729"/>
                    <a:pt x="82403" y="3641729"/>
                  </a:cubicBezTo>
                  <a:cubicBezTo>
                    <a:pt x="127448" y="3641729"/>
                    <a:pt x="164531" y="3628292"/>
                    <a:pt x="164531" y="3614959"/>
                  </a:cubicBezTo>
                  <a:lnTo>
                    <a:pt x="164742" y="3614959"/>
                  </a:lnTo>
                  <a:cubicBezTo>
                    <a:pt x="164742" y="3614959"/>
                    <a:pt x="164807" y="406076"/>
                    <a:pt x="164807" y="394989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545" name="Google Shape;545;p20"/>
            <p:cNvPicPr preferRelativeResize="0"/>
            <p:nvPr/>
          </p:nvPicPr>
          <p:blipFill rotWithShape="1">
            <a:blip r:embed="rId2">
              <a:alphaModFix/>
            </a:blip>
            <a:srcRect/>
            <a:stretch/>
          </p:blipFill>
          <p:spPr>
            <a:xfrm>
              <a:off x="3663063" y="152400"/>
              <a:ext cx="318597" cy="4838699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546" name="Google Shape;546;p20"/>
          <p:cNvGrpSpPr/>
          <p:nvPr/>
        </p:nvGrpSpPr>
        <p:grpSpPr>
          <a:xfrm rot="4800076">
            <a:off x="-1784050" y="-2583919"/>
            <a:ext cx="468832" cy="7120389"/>
            <a:chOff x="1295400" y="152400"/>
            <a:chExt cx="318597" cy="4838699"/>
          </a:xfrm>
        </p:grpSpPr>
        <p:sp>
          <p:nvSpPr>
            <p:cNvPr id="547" name="Google Shape;547;p20"/>
            <p:cNvSpPr/>
            <p:nvPr/>
          </p:nvSpPr>
          <p:spPr>
            <a:xfrm>
              <a:off x="1299743" y="158450"/>
              <a:ext cx="215896" cy="4770665"/>
            </a:xfrm>
            <a:custGeom>
              <a:avLst/>
              <a:gdLst/>
              <a:ahLst/>
              <a:cxnLst/>
              <a:rect l="l" t="t" r="r" b="b"/>
              <a:pathLst>
                <a:path w="164806" h="3641729" extrusionOk="0">
                  <a:moveTo>
                    <a:pt x="164807" y="394989"/>
                  </a:moveTo>
                  <a:cubicBezTo>
                    <a:pt x="156185" y="351574"/>
                    <a:pt x="93171" y="32822"/>
                    <a:pt x="88053" y="7536"/>
                  </a:cubicBezTo>
                  <a:cubicBezTo>
                    <a:pt x="87620" y="5242"/>
                    <a:pt x="87006" y="2988"/>
                    <a:pt x="86219" y="798"/>
                  </a:cubicBezTo>
                  <a:cubicBezTo>
                    <a:pt x="85017" y="-2343"/>
                    <a:pt x="77441" y="4604"/>
                    <a:pt x="76836" y="7526"/>
                  </a:cubicBezTo>
                  <a:cubicBezTo>
                    <a:pt x="71773" y="32822"/>
                    <a:pt x="8686" y="347473"/>
                    <a:pt x="0" y="391002"/>
                  </a:cubicBezTo>
                  <a:cubicBezTo>
                    <a:pt x="0" y="400985"/>
                    <a:pt x="294" y="3614959"/>
                    <a:pt x="294" y="3614959"/>
                  </a:cubicBezTo>
                  <a:cubicBezTo>
                    <a:pt x="294" y="3628282"/>
                    <a:pt x="37358" y="3641729"/>
                    <a:pt x="82403" y="3641729"/>
                  </a:cubicBezTo>
                  <a:cubicBezTo>
                    <a:pt x="127448" y="3641729"/>
                    <a:pt x="164531" y="3628292"/>
                    <a:pt x="164531" y="3614959"/>
                  </a:cubicBezTo>
                  <a:lnTo>
                    <a:pt x="164742" y="3614959"/>
                  </a:lnTo>
                  <a:cubicBezTo>
                    <a:pt x="164742" y="3614959"/>
                    <a:pt x="164807" y="406076"/>
                    <a:pt x="164807" y="394989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548" name="Google Shape;548;p20"/>
            <p:cNvPicPr preferRelativeResize="0"/>
            <p:nvPr/>
          </p:nvPicPr>
          <p:blipFill rotWithShape="1">
            <a:blip r:embed="rId2">
              <a:alphaModFix/>
            </a:blip>
            <a:srcRect/>
            <a:stretch/>
          </p:blipFill>
          <p:spPr>
            <a:xfrm>
              <a:off x="1295400" y="152400"/>
              <a:ext cx="318597" cy="4838699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549" name="Google Shape;549;p20"/>
          <p:cNvGrpSpPr/>
          <p:nvPr/>
        </p:nvGrpSpPr>
        <p:grpSpPr>
          <a:xfrm rot="-10579780">
            <a:off x="6292864" y="-6220883"/>
            <a:ext cx="468822" cy="7120233"/>
            <a:chOff x="1447800" y="152400"/>
            <a:chExt cx="318597" cy="4838699"/>
          </a:xfrm>
        </p:grpSpPr>
        <p:sp>
          <p:nvSpPr>
            <p:cNvPr id="550" name="Google Shape;550;p20"/>
            <p:cNvSpPr/>
            <p:nvPr/>
          </p:nvSpPr>
          <p:spPr>
            <a:xfrm>
              <a:off x="1452143" y="158450"/>
              <a:ext cx="215896" cy="4770665"/>
            </a:xfrm>
            <a:custGeom>
              <a:avLst/>
              <a:gdLst/>
              <a:ahLst/>
              <a:cxnLst/>
              <a:rect l="l" t="t" r="r" b="b"/>
              <a:pathLst>
                <a:path w="164806" h="3641729" extrusionOk="0">
                  <a:moveTo>
                    <a:pt x="164807" y="394989"/>
                  </a:moveTo>
                  <a:cubicBezTo>
                    <a:pt x="156185" y="351574"/>
                    <a:pt x="93171" y="32822"/>
                    <a:pt x="88053" y="7536"/>
                  </a:cubicBezTo>
                  <a:cubicBezTo>
                    <a:pt x="87620" y="5242"/>
                    <a:pt x="87006" y="2988"/>
                    <a:pt x="86219" y="798"/>
                  </a:cubicBezTo>
                  <a:cubicBezTo>
                    <a:pt x="85017" y="-2343"/>
                    <a:pt x="77441" y="4604"/>
                    <a:pt x="76836" y="7526"/>
                  </a:cubicBezTo>
                  <a:cubicBezTo>
                    <a:pt x="71773" y="32822"/>
                    <a:pt x="8686" y="347473"/>
                    <a:pt x="0" y="391002"/>
                  </a:cubicBezTo>
                  <a:cubicBezTo>
                    <a:pt x="0" y="400985"/>
                    <a:pt x="294" y="3614959"/>
                    <a:pt x="294" y="3614959"/>
                  </a:cubicBezTo>
                  <a:cubicBezTo>
                    <a:pt x="294" y="3628282"/>
                    <a:pt x="37358" y="3641729"/>
                    <a:pt x="82403" y="3641729"/>
                  </a:cubicBezTo>
                  <a:cubicBezTo>
                    <a:pt x="127448" y="3641729"/>
                    <a:pt x="164531" y="3628292"/>
                    <a:pt x="164531" y="3614959"/>
                  </a:cubicBezTo>
                  <a:lnTo>
                    <a:pt x="164742" y="3614959"/>
                  </a:lnTo>
                  <a:cubicBezTo>
                    <a:pt x="164742" y="3614959"/>
                    <a:pt x="164807" y="406076"/>
                    <a:pt x="164807" y="394989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551" name="Google Shape;551;p20"/>
            <p:cNvPicPr preferRelativeResize="0"/>
            <p:nvPr/>
          </p:nvPicPr>
          <p:blipFill rotWithShape="1">
            <a:blip r:embed="rId2">
              <a:alphaModFix/>
            </a:blip>
            <a:srcRect/>
            <a:stretch/>
          </p:blipFill>
          <p:spPr>
            <a:xfrm>
              <a:off x="1447800" y="152400"/>
              <a:ext cx="318597" cy="4838699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552" name="Google Shape;552;p20"/>
          <p:cNvGrpSpPr/>
          <p:nvPr/>
        </p:nvGrpSpPr>
        <p:grpSpPr>
          <a:xfrm rot="-9950062">
            <a:off x="7352097" y="-5550575"/>
            <a:ext cx="468798" cy="7119870"/>
            <a:chOff x="1600200" y="152400"/>
            <a:chExt cx="318597" cy="4838699"/>
          </a:xfrm>
        </p:grpSpPr>
        <p:sp>
          <p:nvSpPr>
            <p:cNvPr id="553" name="Google Shape;553;p20"/>
            <p:cNvSpPr/>
            <p:nvPr/>
          </p:nvSpPr>
          <p:spPr>
            <a:xfrm>
              <a:off x="1604543" y="158450"/>
              <a:ext cx="215896" cy="4770665"/>
            </a:xfrm>
            <a:custGeom>
              <a:avLst/>
              <a:gdLst/>
              <a:ahLst/>
              <a:cxnLst/>
              <a:rect l="l" t="t" r="r" b="b"/>
              <a:pathLst>
                <a:path w="164806" h="3641729" extrusionOk="0">
                  <a:moveTo>
                    <a:pt x="164807" y="394989"/>
                  </a:moveTo>
                  <a:cubicBezTo>
                    <a:pt x="156185" y="351574"/>
                    <a:pt x="93171" y="32822"/>
                    <a:pt x="88053" y="7536"/>
                  </a:cubicBezTo>
                  <a:cubicBezTo>
                    <a:pt x="87620" y="5242"/>
                    <a:pt x="87006" y="2988"/>
                    <a:pt x="86219" y="798"/>
                  </a:cubicBezTo>
                  <a:cubicBezTo>
                    <a:pt x="85017" y="-2343"/>
                    <a:pt x="77441" y="4604"/>
                    <a:pt x="76836" y="7526"/>
                  </a:cubicBezTo>
                  <a:cubicBezTo>
                    <a:pt x="71773" y="32822"/>
                    <a:pt x="8686" y="347473"/>
                    <a:pt x="0" y="391002"/>
                  </a:cubicBezTo>
                  <a:cubicBezTo>
                    <a:pt x="0" y="400985"/>
                    <a:pt x="294" y="3614959"/>
                    <a:pt x="294" y="3614959"/>
                  </a:cubicBezTo>
                  <a:cubicBezTo>
                    <a:pt x="294" y="3628282"/>
                    <a:pt x="37358" y="3641729"/>
                    <a:pt x="82403" y="3641729"/>
                  </a:cubicBezTo>
                  <a:cubicBezTo>
                    <a:pt x="127448" y="3641729"/>
                    <a:pt x="164531" y="3628292"/>
                    <a:pt x="164531" y="3614959"/>
                  </a:cubicBezTo>
                  <a:lnTo>
                    <a:pt x="164742" y="3614959"/>
                  </a:lnTo>
                  <a:cubicBezTo>
                    <a:pt x="164742" y="3614959"/>
                    <a:pt x="164807" y="406076"/>
                    <a:pt x="164807" y="394989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554" name="Google Shape;554;p20"/>
            <p:cNvPicPr preferRelativeResize="0"/>
            <p:nvPr/>
          </p:nvPicPr>
          <p:blipFill rotWithShape="1">
            <a:blip r:embed="rId2">
              <a:alphaModFix/>
            </a:blip>
            <a:srcRect/>
            <a:stretch/>
          </p:blipFill>
          <p:spPr>
            <a:xfrm>
              <a:off x="1600200" y="152400"/>
              <a:ext cx="318597" cy="4838699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555" name="Google Shape;555;p20"/>
          <p:cNvGrpSpPr/>
          <p:nvPr/>
        </p:nvGrpSpPr>
        <p:grpSpPr>
          <a:xfrm rot="-8674393">
            <a:off x="9511353" y="-5246133"/>
            <a:ext cx="468831" cy="7120371"/>
            <a:chOff x="533400" y="152400"/>
            <a:chExt cx="318597" cy="4838699"/>
          </a:xfrm>
        </p:grpSpPr>
        <p:sp>
          <p:nvSpPr>
            <p:cNvPr id="556" name="Google Shape;556;p20"/>
            <p:cNvSpPr/>
            <p:nvPr/>
          </p:nvSpPr>
          <p:spPr>
            <a:xfrm>
              <a:off x="537743" y="158450"/>
              <a:ext cx="215896" cy="4770665"/>
            </a:xfrm>
            <a:custGeom>
              <a:avLst/>
              <a:gdLst/>
              <a:ahLst/>
              <a:cxnLst/>
              <a:rect l="l" t="t" r="r" b="b"/>
              <a:pathLst>
                <a:path w="164806" h="3641729" extrusionOk="0">
                  <a:moveTo>
                    <a:pt x="164807" y="394989"/>
                  </a:moveTo>
                  <a:cubicBezTo>
                    <a:pt x="156185" y="351574"/>
                    <a:pt x="93171" y="32822"/>
                    <a:pt x="88053" y="7536"/>
                  </a:cubicBezTo>
                  <a:cubicBezTo>
                    <a:pt x="87620" y="5242"/>
                    <a:pt x="87006" y="2988"/>
                    <a:pt x="86219" y="798"/>
                  </a:cubicBezTo>
                  <a:cubicBezTo>
                    <a:pt x="85017" y="-2343"/>
                    <a:pt x="77441" y="4604"/>
                    <a:pt x="76836" y="7526"/>
                  </a:cubicBezTo>
                  <a:cubicBezTo>
                    <a:pt x="71773" y="32822"/>
                    <a:pt x="8686" y="347473"/>
                    <a:pt x="0" y="391002"/>
                  </a:cubicBezTo>
                  <a:cubicBezTo>
                    <a:pt x="0" y="400985"/>
                    <a:pt x="294" y="3614959"/>
                    <a:pt x="294" y="3614959"/>
                  </a:cubicBezTo>
                  <a:cubicBezTo>
                    <a:pt x="294" y="3628282"/>
                    <a:pt x="37358" y="3641729"/>
                    <a:pt x="82403" y="3641729"/>
                  </a:cubicBezTo>
                  <a:cubicBezTo>
                    <a:pt x="127448" y="3641729"/>
                    <a:pt x="164531" y="3628292"/>
                    <a:pt x="164531" y="3614959"/>
                  </a:cubicBezTo>
                  <a:lnTo>
                    <a:pt x="164742" y="3614959"/>
                  </a:lnTo>
                  <a:cubicBezTo>
                    <a:pt x="164742" y="3614959"/>
                    <a:pt x="164807" y="406076"/>
                    <a:pt x="164807" y="394989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557" name="Google Shape;557;p20"/>
            <p:cNvPicPr preferRelativeResize="0"/>
            <p:nvPr/>
          </p:nvPicPr>
          <p:blipFill rotWithShape="1">
            <a:blip r:embed="rId2">
              <a:alphaModFix/>
            </a:blip>
            <a:srcRect/>
            <a:stretch/>
          </p:blipFill>
          <p:spPr>
            <a:xfrm>
              <a:off x="533400" y="152400"/>
              <a:ext cx="318597" cy="4838699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558" name="Google Shape;558;p20"/>
          <p:cNvGrpSpPr/>
          <p:nvPr/>
        </p:nvGrpSpPr>
        <p:grpSpPr>
          <a:xfrm rot="-7873507">
            <a:off x="10561410" y="-3573826"/>
            <a:ext cx="468793" cy="7119801"/>
            <a:chOff x="685800" y="152400"/>
            <a:chExt cx="318597" cy="4838699"/>
          </a:xfrm>
        </p:grpSpPr>
        <p:sp>
          <p:nvSpPr>
            <p:cNvPr id="559" name="Google Shape;559;p20"/>
            <p:cNvSpPr/>
            <p:nvPr/>
          </p:nvSpPr>
          <p:spPr>
            <a:xfrm>
              <a:off x="690143" y="158450"/>
              <a:ext cx="215896" cy="4770665"/>
            </a:xfrm>
            <a:custGeom>
              <a:avLst/>
              <a:gdLst/>
              <a:ahLst/>
              <a:cxnLst/>
              <a:rect l="l" t="t" r="r" b="b"/>
              <a:pathLst>
                <a:path w="164806" h="3641729" extrusionOk="0">
                  <a:moveTo>
                    <a:pt x="164807" y="394989"/>
                  </a:moveTo>
                  <a:cubicBezTo>
                    <a:pt x="156185" y="351574"/>
                    <a:pt x="93171" y="32822"/>
                    <a:pt x="88053" y="7536"/>
                  </a:cubicBezTo>
                  <a:cubicBezTo>
                    <a:pt x="87620" y="5242"/>
                    <a:pt x="87006" y="2988"/>
                    <a:pt x="86219" y="798"/>
                  </a:cubicBezTo>
                  <a:cubicBezTo>
                    <a:pt x="85017" y="-2343"/>
                    <a:pt x="77441" y="4604"/>
                    <a:pt x="76836" y="7526"/>
                  </a:cubicBezTo>
                  <a:cubicBezTo>
                    <a:pt x="71773" y="32822"/>
                    <a:pt x="8686" y="347473"/>
                    <a:pt x="0" y="391002"/>
                  </a:cubicBezTo>
                  <a:cubicBezTo>
                    <a:pt x="0" y="400985"/>
                    <a:pt x="294" y="3614959"/>
                    <a:pt x="294" y="3614959"/>
                  </a:cubicBezTo>
                  <a:cubicBezTo>
                    <a:pt x="294" y="3628282"/>
                    <a:pt x="37358" y="3641729"/>
                    <a:pt x="82403" y="3641729"/>
                  </a:cubicBezTo>
                  <a:cubicBezTo>
                    <a:pt x="127448" y="3641729"/>
                    <a:pt x="164531" y="3628292"/>
                    <a:pt x="164531" y="3614959"/>
                  </a:cubicBezTo>
                  <a:lnTo>
                    <a:pt x="164742" y="3614959"/>
                  </a:lnTo>
                  <a:cubicBezTo>
                    <a:pt x="164742" y="3614959"/>
                    <a:pt x="164807" y="406076"/>
                    <a:pt x="164807" y="394989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560" name="Google Shape;560;p20"/>
            <p:cNvPicPr preferRelativeResize="0"/>
            <p:nvPr/>
          </p:nvPicPr>
          <p:blipFill rotWithShape="1">
            <a:blip r:embed="rId2">
              <a:alphaModFix/>
            </a:blip>
            <a:srcRect/>
            <a:stretch/>
          </p:blipFill>
          <p:spPr>
            <a:xfrm>
              <a:off x="685800" y="152400"/>
              <a:ext cx="318597" cy="4838699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561" name="Google Shape;561;p20"/>
          <p:cNvGrpSpPr/>
          <p:nvPr/>
        </p:nvGrpSpPr>
        <p:grpSpPr>
          <a:xfrm rot="-7606867">
            <a:off x="10496000" y="-2583904"/>
            <a:ext cx="468829" cy="7120347"/>
            <a:chOff x="838200" y="152400"/>
            <a:chExt cx="318597" cy="4838699"/>
          </a:xfrm>
        </p:grpSpPr>
        <p:sp>
          <p:nvSpPr>
            <p:cNvPr id="562" name="Google Shape;562;p20"/>
            <p:cNvSpPr/>
            <p:nvPr/>
          </p:nvSpPr>
          <p:spPr>
            <a:xfrm>
              <a:off x="842543" y="158450"/>
              <a:ext cx="215896" cy="4770665"/>
            </a:xfrm>
            <a:custGeom>
              <a:avLst/>
              <a:gdLst/>
              <a:ahLst/>
              <a:cxnLst/>
              <a:rect l="l" t="t" r="r" b="b"/>
              <a:pathLst>
                <a:path w="164806" h="3641729" extrusionOk="0">
                  <a:moveTo>
                    <a:pt x="164807" y="394989"/>
                  </a:moveTo>
                  <a:cubicBezTo>
                    <a:pt x="156185" y="351574"/>
                    <a:pt x="93171" y="32822"/>
                    <a:pt x="88053" y="7536"/>
                  </a:cubicBezTo>
                  <a:cubicBezTo>
                    <a:pt x="87620" y="5242"/>
                    <a:pt x="87006" y="2988"/>
                    <a:pt x="86219" y="798"/>
                  </a:cubicBezTo>
                  <a:cubicBezTo>
                    <a:pt x="85017" y="-2343"/>
                    <a:pt x="77441" y="4604"/>
                    <a:pt x="76836" y="7526"/>
                  </a:cubicBezTo>
                  <a:cubicBezTo>
                    <a:pt x="71773" y="32822"/>
                    <a:pt x="8686" y="347473"/>
                    <a:pt x="0" y="391002"/>
                  </a:cubicBezTo>
                  <a:cubicBezTo>
                    <a:pt x="0" y="400985"/>
                    <a:pt x="294" y="3614959"/>
                    <a:pt x="294" y="3614959"/>
                  </a:cubicBezTo>
                  <a:cubicBezTo>
                    <a:pt x="294" y="3628282"/>
                    <a:pt x="37358" y="3641729"/>
                    <a:pt x="82403" y="3641729"/>
                  </a:cubicBezTo>
                  <a:cubicBezTo>
                    <a:pt x="127448" y="3641729"/>
                    <a:pt x="164531" y="3628292"/>
                    <a:pt x="164531" y="3614959"/>
                  </a:cubicBezTo>
                  <a:lnTo>
                    <a:pt x="164742" y="3614959"/>
                  </a:lnTo>
                  <a:cubicBezTo>
                    <a:pt x="164742" y="3614959"/>
                    <a:pt x="164807" y="406076"/>
                    <a:pt x="164807" y="39498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563" name="Google Shape;563;p20"/>
            <p:cNvPicPr preferRelativeResize="0"/>
            <p:nvPr/>
          </p:nvPicPr>
          <p:blipFill rotWithShape="1">
            <a:blip r:embed="rId2">
              <a:alphaModFix/>
            </a:blip>
            <a:srcRect/>
            <a:stretch/>
          </p:blipFill>
          <p:spPr>
            <a:xfrm>
              <a:off x="838200" y="152400"/>
              <a:ext cx="318597" cy="4838699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564" name="Google Shape;564;p20"/>
          <p:cNvGrpSpPr/>
          <p:nvPr/>
        </p:nvGrpSpPr>
        <p:grpSpPr>
          <a:xfrm rot="-5400000">
            <a:off x="11193572" y="80361"/>
            <a:ext cx="468784" cy="7119661"/>
            <a:chOff x="990600" y="152400"/>
            <a:chExt cx="318597" cy="4838699"/>
          </a:xfrm>
        </p:grpSpPr>
        <p:sp>
          <p:nvSpPr>
            <p:cNvPr id="565" name="Google Shape;565;p20"/>
            <p:cNvSpPr/>
            <p:nvPr/>
          </p:nvSpPr>
          <p:spPr>
            <a:xfrm>
              <a:off x="994943" y="158450"/>
              <a:ext cx="215896" cy="4770665"/>
            </a:xfrm>
            <a:custGeom>
              <a:avLst/>
              <a:gdLst/>
              <a:ahLst/>
              <a:cxnLst/>
              <a:rect l="l" t="t" r="r" b="b"/>
              <a:pathLst>
                <a:path w="164806" h="3641729" extrusionOk="0">
                  <a:moveTo>
                    <a:pt x="164807" y="394989"/>
                  </a:moveTo>
                  <a:cubicBezTo>
                    <a:pt x="156185" y="351574"/>
                    <a:pt x="93171" y="32822"/>
                    <a:pt x="88053" y="7536"/>
                  </a:cubicBezTo>
                  <a:cubicBezTo>
                    <a:pt x="87620" y="5242"/>
                    <a:pt x="87006" y="2988"/>
                    <a:pt x="86219" y="798"/>
                  </a:cubicBezTo>
                  <a:cubicBezTo>
                    <a:pt x="85017" y="-2343"/>
                    <a:pt x="77441" y="4604"/>
                    <a:pt x="76836" y="7526"/>
                  </a:cubicBezTo>
                  <a:cubicBezTo>
                    <a:pt x="71773" y="32822"/>
                    <a:pt x="8686" y="347473"/>
                    <a:pt x="0" y="391002"/>
                  </a:cubicBezTo>
                  <a:cubicBezTo>
                    <a:pt x="0" y="400985"/>
                    <a:pt x="294" y="3614959"/>
                    <a:pt x="294" y="3614959"/>
                  </a:cubicBezTo>
                  <a:cubicBezTo>
                    <a:pt x="294" y="3628282"/>
                    <a:pt x="37358" y="3641729"/>
                    <a:pt x="82403" y="3641729"/>
                  </a:cubicBezTo>
                  <a:cubicBezTo>
                    <a:pt x="127448" y="3641729"/>
                    <a:pt x="164531" y="3628292"/>
                    <a:pt x="164531" y="3614959"/>
                  </a:cubicBezTo>
                  <a:lnTo>
                    <a:pt x="164742" y="3614959"/>
                  </a:lnTo>
                  <a:cubicBezTo>
                    <a:pt x="164742" y="3614959"/>
                    <a:pt x="164807" y="406076"/>
                    <a:pt x="164807" y="39498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566" name="Google Shape;566;p20"/>
            <p:cNvPicPr preferRelativeResize="0"/>
            <p:nvPr/>
          </p:nvPicPr>
          <p:blipFill rotWithShape="1">
            <a:blip r:embed="rId2">
              <a:alphaModFix/>
            </a:blip>
            <a:srcRect/>
            <a:stretch/>
          </p:blipFill>
          <p:spPr>
            <a:xfrm>
              <a:off x="990600" y="152400"/>
              <a:ext cx="318597" cy="4838699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567" name="Google Shape;567;p20"/>
          <p:cNvGrpSpPr/>
          <p:nvPr/>
        </p:nvGrpSpPr>
        <p:grpSpPr>
          <a:xfrm rot="-5400000">
            <a:off x="11650769" y="454778"/>
            <a:ext cx="468784" cy="7119661"/>
            <a:chOff x="3663063" y="152400"/>
            <a:chExt cx="318597" cy="4838699"/>
          </a:xfrm>
        </p:grpSpPr>
        <p:sp>
          <p:nvSpPr>
            <p:cNvPr id="568" name="Google Shape;568;p20"/>
            <p:cNvSpPr/>
            <p:nvPr/>
          </p:nvSpPr>
          <p:spPr>
            <a:xfrm>
              <a:off x="3667406" y="158450"/>
              <a:ext cx="215896" cy="4770665"/>
            </a:xfrm>
            <a:custGeom>
              <a:avLst/>
              <a:gdLst/>
              <a:ahLst/>
              <a:cxnLst/>
              <a:rect l="l" t="t" r="r" b="b"/>
              <a:pathLst>
                <a:path w="164806" h="3641729" extrusionOk="0">
                  <a:moveTo>
                    <a:pt x="164807" y="394989"/>
                  </a:moveTo>
                  <a:cubicBezTo>
                    <a:pt x="156185" y="351574"/>
                    <a:pt x="93171" y="32822"/>
                    <a:pt x="88053" y="7536"/>
                  </a:cubicBezTo>
                  <a:cubicBezTo>
                    <a:pt x="87620" y="5242"/>
                    <a:pt x="87006" y="2988"/>
                    <a:pt x="86219" y="798"/>
                  </a:cubicBezTo>
                  <a:cubicBezTo>
                    <a:pt x="85017" y="-2343"/>
                    <a:pt x="77441" y="4604"/>
                    <a:pt x="76836" y="7526"/>
                  </a:cubicBezTo>
                  <a:cubicBezTo>
                    <a:pt x="71773" y="32822"/>
                    <a:pt x="8686" y="347473"/>
                    <a:pt x="0" y="391002"/>
                  </a:cubicBezTo>
                  <a:cubicBezTo>
                    <a:pt x="0" y="400985"/>
                    <a:pt x="294" y="3614959"/>
                    <a:pt x="294" y="3614959"/>
                  </a:cubicBezTo>
                  <a:cubicBezTo>
                    <a:pt x="294" y="3628282"/>
                    <a:pt x="37358" y="3641729"/>
                    <a:pt x="82403" y="3641729"/>
                  </a:cubicBezTo>
                  <a:cubicBezTo>
                    <a:pt x="127448" y="3641729"/>
                    <a:pt x="164531" y="3628292"/>
                    <a:pt x="164531" y="3614959"/>
                  </a:cubicBezTo>
                  <a:lnTo>
                    <a:pt x="164742" y="3614959"/>
                  </a:lnTo>
                  <a:cubicBezTo>
                    <a:pt x="164742" y="3614959"/>
                    <a:pt x="164807" y="406076"/>
                    <a:pt x="164807" y="394989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569" name="Google Shape;569;p20"/>
            <p:cNvPicPr preferRelativeResize="0"/>
            <p:nvPr/>
          </p:nvPicPr>
          <p:blipFill rotWithShape="1">
            <a:blip r:embed="rId2">
              <a:alphaModFix/>
            </a:blip>
            <a:srcRect/>
            <a:stretch/>
          </p:blipFill>
          <p:spPr>
            <a:xfrm>
              <a:off x="3663063" y="152400"/>
              <a:ext cx="318597" cy="4838699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570" name="Google Shape;570;p20"/>
          <p:cNvGrpSpPr/>
          <p:nvPr/>
        </p:nvGrpSpPr>
        <p:grpSpPr>
          <a:xfrm rot="-3998544">
            <a:off x="10865416" y="2410833"/>
            <a:ext cx="468813" cy="7120102"/>
            <a:chOff x="1295400" y="152400"/>
            <a:chExt cx="318597" cy="4838699"/>
          </a:xfrm>
        </p:grpSpPr>
        <p:sp>
          <p:nvSpPr>
            <p:cNvPr id="571" name="Google Shape;571;p20"/>
            <p:cNvSpPr/>
            <p:nvPr/>
          </p:nvSpPr>
          <p:spPr>
            <a:xfrm>
              <a:off x="1299743" y="158450"/>
              <a:ext cx="215896" cy="4770665"/>
            </a:xfrm>
            <a:custGeom>
              <a:avLst/>
              <a:gdLst/>
              <a:ahLst/>
              <a:cxnLst/>
              <a:rect l="l" t="t" r="r" b="b"/>
              <a:pathLst>
                <a:path w="164806" h="3641729" extrusionOk="0">
                  <a:moveTo>
                    <a:pt x="164807" y="394989"/>
                  </a:moveTo>
                  <a:cubicBezTo>
                    <a:pt x="156185" y="351574"/>
                    <a:pt x="93171" y="32822"/>
                    <a:pt x="88053" y="7536"/>
                  </a:cubicBezTo>
                  <a:cubicBezTo>
                    <a:pt x="87620" y="5242"/>
                    <a:pt x="87006" y="2988"/>
                    <a:pt x="86219" y="798"/>
                  </a:cubicBezTo>
                  <a:cubicBezTo>
                    <a:pt x="85017" y="-2343"/>
                    <a:pt x="77441" y="4604"/>
                    <a:pt x="76836" y="7526"/>
                  </a:cubicBezTo>
                  <a:cubicBezTo>
                    <a:pt x="71773" y="32822"/>
                    <a:pt x="8686" y="347473"/>
                    <a:pt x="0" y="391002"/>
                  </a:cubicBezTo>
                  <a:cubicBezTo>
                    <a:pt x="0" y="400985"/>
                    <a:pt x="294" y="3614959"/>
                    <a:pt x="294" y="3614959"/>
                  </a:cubicBezTo>
                  <a:cubicBezTo>
                    <a:pt x="294" y="3628282"/>
                    <a:pt x="37358" y="3641729"/>
                    <a:pt x="82403" y="3641729"/>
                  </a:cubicBezTo>
                  <a:cubicBezTo>
                    <a:pt x="127448" y="3641729"/>
                    <a:pt x="164531" y="3628292"/>
                    <a:pt x="164531" y="3614959"/>
                  </a:cubicBezTo>
                  <a:lnTo>
                    <a:pt x="164742" y="3614959"/>
                  </a:lnTo>
                  <a:cubicBezTo>
                    <a:pt x="164742" y="3614959"/>
                    <a:pt x="164807" y="406076"/>
                    <a:pt x="164807" y="394989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572" name="Google Shape;572;p20"/>
            <p:cNvPicPr preferRelativeResize="0"/>
            <p:nvPr/>
          </p:nvPicPr>
          <p:blipFill rotWithShape="1">
            <a:blip r:embed="rId2">
              <a:alphaModFix/>
            </a:blip>
            <a:srcRect/>
            <a:stretch/>
          </p:blipFill>
          <p:spPr>
            <a:xfrm>
              <a:off x="1295400" y="152400"/>
              <a:ext cx="318597" cy="4838699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type="tx">
  <p:cSld name="TITLE_AND_BODY">
    <p:spTree>
      <p:nvGrpSpPr>
        <p:cNvPr id="1" name="Shape 5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4" name="Google Shape;574;p21"/>
          <p:cNvSpPr/>
          <p:nvPr/>
        </p:nvSpPr>
        <p:spPr>
          <a:xfrm rot="197195">
            <a:off x="572737" y="994041"/>
            <a:ext cx="2440148" cy="137295"/>
          </a:xfrm>
          <a:custGeom>
            <a:avLst/>
            <a:gdLst/>
            <a:ahLst/>
            <a:cxnLst/>
            <a:rect l="l" t="t" r="r" b="b"/>
            <a:pathLst>
              <a:path w="82170" h="8963" extrusionOk="0">
                <a:moveTo>
                  <a:pt x="60471" y="1"/>
                </a:moveTo>
                <a:lnTo>
                  <a:pt x="60547" y="39"/>
                </a:lnTo>
                <a:lnTo>
                  <a:pt x="60660" y="1"/>
                </a:lnTo>
                <a:close/>
                <a:moveTo>
                  <a:pt x="63019" y="95"/>
                </a:moveTo>
                <a:lnTo>
                  <a:pt x="62924" y="190"/>
                </a:lnTo>
                <a:lnTo>
                  <a:pt x="63019" y="190"/>
                </a:lnTo>
                <a:lnTo>
                  <a:pt x="63019" y="95"/>
                </a:lnTo>
                <a:close/>
                <a:moveTo>
                  <a:pt x="82075" y="944"/>
                </a:moveTo>
                <a:lnTo>
                  <a:pt x="82075" y="1039"/>
                </a:lnTo>
                <a:lnTo>
                  <a:pt x="81980" y="1133"/>
                </a:lnTo>
                <a:lnTo>
                  <a:pt x="81792" y="1133"/>
                </a:lnTo>
                <a:lnTo>
                  <a:pt x="81697" y="1039"/>
                </a:lnTo>
                <a:lnTo>
                  <a:pt x="81509" y="1227"/>
                </a:lnTo>
                <a:lnTo>
                  <a:pt x="81886" y="1227"/>
                </a:lnTo>
                <a:lnTo>
                  <a:pt x="82169" y="1039"/>
                </a:lnTo>
                <a:lnTo>
                  <a:pt x="82075" y="944"/>
                </a:lnTo>
                <a:close/>
                <a:moveTo>
                  <a:pt x="44151" y="1510"/>
                </a:moveTo>
                <a:lnTo>
                  <a:pt x="43962" y="1605"/>
                </a:lnTo>
                <a:lnTo>
                  <a:pt x="44245" y="1605"/>
                </a:lnTo>
                <a:lnTo>
                  <a:pt x="44151" y="1510"/>
                </a:lnTo>
                <a:close/>
                <a:moveTo>
                  <a:pt x="43019" y="1699"/>
                </a:moveTo>
                <a:lnTo>
                  <a:pt x="42830" y="1793"/>
                </a:lnTo>
                <a:lnTo>
                  <a:pt x="42956" y="1762"/>
                </a:lnTo>
                <a:lnTo>
                  <a:pt x="43019" y="1699"/>
                </a:lnTo>
                <a:close/>
                <a:moveTo>
                  <a:pt x="13585" y="5472"/>
                </a:moveTo>
                <a:lnTo>
                  <a:pt x="13585" y="5504"/>
                </a:lnTo>
                <a:lnTo>
                  <a:pt x="13585" y="5504"/>
                </a:lnTo>
                <a:lnTo>
                  <a:pt x="13680" y="5472"/>
                </a:lnTo>
                <a:close/>
                <a:moveTo>
                  <a:pt x="15095" y="6321"/>
                </a:moveTo>
                <a:lnTo>
                  <a:pt x="14812" y="6416"/>
                </a:lnTo>
                <a:lnTo>
                  <a:pt x="14812" y="6321"/>
                </a:lnTo>
                <a:close/>
                <a:moveTo>
                  <a:pt x="60547" y="39"/>
                </a:moveTo>
                <a:lnTo>
                  <a:pt x="60377" y="95"/>
                </a:lnTo>
                <a:lnTo>
                  <a:pt x="60471" y="190"/>
                </a:lnTo>
                <a:lnTo>
                  <a:pt x="60094" y="378"/>
                </a:lnTo>
                <a:lnTo>
                  <a:pt x="59811" y="473"/>
                </a:lnTo>
                <a:lnTo>
                  <a:pt x="59717" y="473"/>
                </a:lnTo>
                <a:lnTo>
                  <a:pt x="59622" y="378"/>
                </a:lnTo>
                <a:lnTo>
                  <a:pt x="59811" y="378"/>
                </a:lnTo>
                <a:lnTo>
                  <a:pt x="59811" y="284"/>
                </a:lnTo>
                <a:lnTo>
                  <a:pt x="59811" y="190"/>
                </a:lnTo>
                <a:lnTo>
                  <a:pt x="58962" y="190"/>
                </a:lnTo>
                <a:lnTo>
                  <a:pt x="58773" y="284"/>
                </a:lnTo>
                <a:lnTo>
                  <a:pt x="58396" y="473"/>
                </a:lnTo>
                <a:lnTo>
                  <a:pt x="58585" y="473"/>
                </a:lnTo>
                <a:lnTo>
                  <a:pt x="58396" y="661"/>
                </a:lnTo>
                <a:lnTo>
                  <a:pt x="58207" y="661"/>
                </a:lnTo>
                <a:lnTo>
                  <a:pt x="58302" y="567"/>
                </a:lnTo>
                <a:lnTo>
                  <a:pt x="58113" y="661"/>
                </a:lnTo>
                <a:lnTo>
                  <a:pt x="57924" y="661"/>
                </a:lnTo>
                <a:lnTo>
                  <a:pt x="57453" y="473"/>
                </a:lnTo>
                <a:lnTo>
                  <a:pt x="56981" y="284"/>
                </a:lnTo>
                <a:lnTo>
                  <a:pt x="56604" y="284"/>
                </a:lnTo>
                <a:lnTo>
                  <a:pt x="56604" y="473"/>
                </a:lnTo>
                <a:lnTo>
                  <a:pt x="56415" y="567"/>
                </a:lnTo>
                <a:lnTo>
                  <a:pt x="57075" y="473"/>
                </a:lnTo>
                <a:lnTo>
                  <a:pt x="56698" y="661"/>
                </a:lnTo>
                <a:lnTo>
                  <a:pt x="57170" y="567"/>
                </a:lnTo>
                <a:lnTo>
                  <a:pt x="57075" y="661"/>
                </a:lnTo>
                <a:lnTo>
                  <a:pt x="57075" y="756"/>
                </a:lnTo>
                <a:lnTo>
                  <a:pt x="56321" y="756"/>
                </a:lnTo>
                <a:lnTo>
                  <a:pt x="56226" y="567"/>
                </a:lnTo>
                <a:lnTo>
                  <a:pt x="56132" y="473"/>
                </a:lnTo>
                <a:lnTo>
                  <a:pt x="55849" y="473"/>
                </a:lnTo>
                <a:lnTo>
                  <a:pt x="55471" y="567"/>
                </a:lnTo>
                <a:lnTo>
                  <a:pt x="55000" y="661"/>
                </a:lnTo>
                <a:lnTo>
                  <a:pt x="55094" y="661"/>
                </a:lnTo>
                <a:lnTo>
                  <a:pt x="53868" y="850"/>
                </a:lnTo>
                <a:lnTo>
                  <a:pt x="52830" y="1039"/>
                </a:lnTo>
                <a:lnTo>
                  <a:pt x="52830" y="1039"/>
                </a:lnTo>
                <a:lnTo>
                  <a:pt x="52924" y="850"/>
                </a:lnTo>
                <a:lnTo>
                  <a:pt x="53019" y="756"/>
                </a:lnTo>
                <a:lnTo>
                  <a:pt x="53019" y="756"/>
                </a:lnTo>
                <a:lnTo>
                  <a:pt x="52358" y="944"/>
                </a:lnTo>
                <a:lnTo>
                  <a:pt x="51981" y="1039"/>
                </a:lnTo>
                <a:lnTo>
                  <a:pt x="51887" y="1133"/>
                </a:lnTo>
                <a:lnTo>
                  <a:pt x="51887" y="1227"/>
                </a:lnTo>
                <a:lnTo>
                  <a:pt x="51604" y="1039"/>
                </a:lnTo>
                <a:lnTo>
                  <a:pt x="50755" y="1039"/>
                </a:lnTo>
                <a:lnTo>
                  <a:pt x="50755" y="944"/>
                </a:lnTo>
                <a:lnTo>
                  <a:pt x="50755" y="850"/>
                </a:lnTo>
                <a:lnTo>
                  <a:pt x="50660" y="850"/>
                </a:lnTo>
                <a:lnTo>
                  <a:pt x="50660" y="1039"/>
                </a:lnTo>
                <a:lnTo>
                  <a:pt x="49623" y="1322"/>
                </a:lnTo>
                <a:lnTo>
                  <a:pt x="49151" y="1416"/>
                </a:lnTo>
                <a:lnTo>
                  <a:pt x="48679" y="1416"/>
                </a:lnTo>
                <a:lnTo>
                  <a:pt x="48679" y="1322"/>
                </a:lnTo>
                <a:lnTo>
                  <a:pt x="48773" y="1322"/>
                </a:lnTo>
                <a:lnTo>
                  <a:pt x="48585" y="1133"/>
                </a:lnTo>
                <a:lnTo>
                  <a:pt x="47547" y="1133"/>
                </a:lnTo>
                <a:lnTo>
                  <a:pt x="46981" y="1322"/>
                </a:lnTo>
                <a:lnTo>
                  <a:pt x="46038" y="1699"/>
                </a:lnTo>
                <a:lnTo>
                  <a:pt x="46038" y="1699"/>
                </a:lnTo>
                <a:lnTo>
                  <a:pt x="46132" y="1605"/>
                </a:lnTo>
                <a:lnTo>
                  <a:pt x="46038" y="1510"/>
                </a:lnTo>
                <a:lnTo>
                  <a:pt x="45755" y="1699"/>
                </a:lnTo>
                <a:lnTo>
                  <a:pt x="45660" y="1793"/>
                </a:lnTo>
                <a:lnTo>
                  <a:pt x="45566" y="1793"/>
                </a:lnTo>
                <a:lnTo>
                  <a:pt x="45472" y="1699"/>
                </a:lnTo>
                <a:lnTo>
                  <a:pt x="45472" y="1510"/>
                </a:lnTo>
                <a:lnTo>
                  <a:pt x="45755" y="1510"/>
                </a:lnTo>
                <a:lnTo>
                  <a:pt x="45566" y="1416"/>
                </a:lnTo>
                <a:lnTo>
                  <a:pt x="45189" y="1416"/>
                </a:lnTo>
                <a:lnTo>
                  <a:pt x="44245" y="1605"/>
                </a:lnTo>
                <a:lnTo>
                  <a:pt x="42736" y="2076"/>
                </a:lnTo>
                <a:lnTo>
                  <a:pt x="42736" y="2076"/>
                </a:lnTo>
                <a:lnTo>
                  <a:pt x="43113" y="1793"/>
                </a:lnTo>
                <a:lnTo>
                  <a:pt x="43491" y="1605"/>
                </a:lnTo>
                <a:lnTo>
                  <a:pt x="43208" y="1699"/>
                </a:lnTo>
                <a:lnTo>
                  <a:pt x="42956" y="1762"/>
                </a:lnTo>
                <a:lnTo>
                  <a:pt x="42924" y="1793"/>
                </a:lnTo>
                <a:lnTo>
                  <a:pt x="42453" y="1982"/>
                </a:lnTo>
                <a:lnTo>
                  <a:pt x="42075" y="1982"/>
                </a:lnTo>
                <a:lnTo>
                  <a:pt x="41981" y="1888"/>
                </a:lnTo>
                <a:lnTo>
                  <a:pt x="40377" y="1888"/>
                </a:lnTo>
                <a:lnTo>
                  <a:pt x="38962" y="1982"/>
                </a:lnTo>
                <a:lnTo>
                  <a:pt x="39057" y="2076"/>
                </a:lnTo>
                <a:lnTo>
                  <a:pt x="38962" y="2171"/>
                </a:lnTo>
                <a:lnTo>
                  <a:pt x="38679" y="2265"/>
                </a:lnTo>
                <a:lnTo>
                  <a:pt x="38774" y="2076"/>
                </a:lnTo>
                <a:lnTo>
                  <a:pt x="38679" y="2076"/>
                </a:lnTo>
                <a:lnTo>
                  <a:pt x="38585" y="2171"/>
                </a:lnTo>
                <a:lnTo>
                  <a:pt x="38491" y="2265"/>
                </a:lnTo>
                <a:lnTo>
                  <a:pt x="38302" y="2171"/>
                </a:lnTo>
                <a:lnTo>
                  <a:pt x="38208" y="1982"/>
                </a:lnTo>
                <a:lnTo>
                  <a:pt x="37453" y="1982"/>
                </a:lnTo>
                <a:lnTo>
                  <a:pt x="37736" y="2171"/>
                </a:lnTo>
                <a:lnTo>
                  <a:pt x="37264" y="2171"/>
                </a:lnTo>
                <a:lnTo>
                  <a:pt x="37076" y="2076"/>
                </a:lnTo>
                <a:lnTo>
                  <a:pt x="36793" y="2171"/>
                </a:lnTo>
                <a:lnTo>
                  <a:pt x="36887" y="1982"/>
                </a:lnTo>
                <a:lnTo>
                  <a:pt x="35943" y="2359"/>
                </a:lnTo>
                <a:lnTo>
                  <a:pt x="34906" y="2548"/>
                </a:lnTo>
                <a:lnTo>
                  <a:pt x="33868" y="2737"/>
                </a:lnTo>
                <a:lnTo>
                  <a:pt x="32925" y="2737"/>
                </a:lnTo>
                <a:lnTo>
                  <a:pt x="33113" y="2642"/>
                </a:lnTo>
                <a:lnTo>
                  <a:pt x="32830" y="2642"/>
                </a:lnTo>
                <a:lnTo>
                  <a:pt x="32547" y="2737"/>
                </a:lnTo>
                <a:lnTo>
                  <a:pt x="32076" y="2925"/>
                </a:lnTo>
                <a:lnTo>
                  <a:pt x="31321" y="2925"/>
                </a:lnTo>
                <a:lnTo>
                  <a:pt x="30472" y="3020"/>
                </a:lnTo>
                <a:lnTo>
                  <a:pt x="29623" y="3114"/>
                </a:lnTo>
                <a:lnTo>
                  <a:pt x="27736" y="3397"/>
                </a:lnTo>
                <a:lnTo>
                  <a:pt x="26698" y="3491"/>
                </a:lnTo>
                <a:lnTo>
                  <a:pt x="26415" y="3586"/>
                </a:lnTo>
                <a:lnTo>
                  <a:pt x="26321" y="3680"/>
                </a:lnTo>
                <a:lnTo>
                  <a:pt x="26132" y="3586"/>
                </a:lnTo>
                <a:lnTo>
                  <a:pt x="25944" y="3491"/>
                </a:lnTo>
                <a:lnTo>
                  <a:pt x="25755" y="3586"/>
                </a:lnTo>
                <a:lnTo>
                  <a:pt x="25661" y="3869"/>
                </a:lnTo>
                <a:lnTo>
                  <a:pt x="25189" y="3774"/>
                </a:lnTo>
                <a:lnTo>
                  <a:pt x="24623" y="3774"/>
                </a:lnTo>
                <a:lnTo>
                  <a:pt x="23491" y="3963"/>
                </a:lnTo>
                <a:lnTo>
                  <a:pt x="22642" y="4057"/>
                </a:lnTo>
                <a:lnTo>
                  <a:pt x="21793" y="4152"/>
                </a:lnTo>
                <a:lnTo>
                  <a:pt x="21887" y="4057"/>
                </a:lnTo>
                <a:lnTo>
                  <a:pt x="21698" y="4152"/>
                </a:lnTo>
                <a:lnTo>
                  <a:pt x="21510" y="4340"/>
                </a:lnTo>
                <a:lnTo>
                  <a:pt x="21415" y="4529"/>
                </a:lnTo>
                <a:lnTo>
                  <a:pt x="21227" y="4623"/>
                </a:lnTo>
                <a:lnTo>
                  <a:pt x="21132" y="4529"/>
                </a:lnTo>
                <a:lnTo>
                  <a:pt x="20944" y="4435"/>
                </a:lnTo>
                <a:lnTo>
                  <a:pt x="20378" y="4340"/>
                </a:lnTo>
                <a:lnTo>
                  <a:pt x="19906" y="4435"/>
                </a:lnTo>
                <a:lnTo>
                  <a:pt x="19529" y="4623"/>
                </a:lnTo>
                <a:lnTo>
                  <a:pt x="19434" y="4529"/>
                </a:lnTo>
                <a:lnTo>
                  <a:pt x="19340" y="4529"/>
                </a:lnTo>
                <a:lnTo>
                  <a:pt x="18868" y="4623"/>
                </a:lnTo>
                <a:lnTo>
                  <a:pt x="17925" y="5001"/>
                </a:lnTo>
                <a:lnTo>
                  <a:pt x="17925" y="4812"/>
                </a:lnTo>
                <a:lnTo>
                  <a:pt x="17736" y="5001"/>
                </a:lnTo>
                <a:lnTo>
                  <a:pt x="17548" y="5095"/>
                </a:lnTo>
                <a:lnTo>
                  <a:pt x="17359" y="5189"/>
                </a:lnTo>
                <a:lnTo>
                  <a:pt x="16887" y="5284"/>
                </a:lnTo>
                <a:lnTo>
                  <a:pt x="16982" y="5189"/>
                </a:lnTo>
                <a:lnTo>
                  <a:pt x="16982" y="5189"/>
                </a:lnTo>
                <a:lnTo>
                  <a:pt x="16321" y="5284"/>
                </a:lnTo>
                <a:lnTo>
                  <a:pt x="15755" y="5472"/>
                </a:lnTo>
                <a:lnTo>
                  <a:pt x="15189" y="5567"/>
                </a:lnTo>
                <a:lnTo>
                  <a:pt x="14623" y="5567"/>
                </a:lnTo>
                <a:lnTo>
                  <a:pt x="15283" y="5472"/>
                </a:lnTo>
                <a:lnTo>
                  <a:pt x="15189" y="5378"/>
                </a:lnTo>
                <a:lnTo>
                  <a:pt x="15095" y="5284"/>
                </a:lnTo>
                <a:lnTo>
                  <a:pt x="15095" y="5189"/>
                </a:lnTo>
                <a:lnTo>
                  <a:pt x="15095" y="5095"/>
                </a:lnTo>
                <a:lnTo>
                  <a:pt x="14906" y="5189"/>
                </a:lnTo>
                <a:lnTo>
                  <a:pt x="14529" y="5284"/>
                </a:lnTo>
                <a:lnTo>
                  <a:pt x="13680" y="5472"/>
                </a:lnTo>
                <a:lnTo>
                  <a:pt x="13680" y="5567"/>
                </a:lnTo>
                <a:lnTo>
                  <a:pt x="13585" y="5567"/>
                </a:lnTo>
                <a:lnTo>
                  <a:pt x="13585" y="5504"/>
                </a:lnTo>
                <a:lnTo>
                  <a:pt x="13585" y="5504"/>
                </a:lnTo>
                <a:lnTo>
                  <a:pt x="13397" y="5567"/>
                </a:lnTo>
                <a:lnTo>
                  <a:pt x="13208" y="5661"/>
                </a:lnTo>
                <a:lnTo>
                  <a:pt x="13302" y="5755"/>
                </a:lnTo>
                <a:lnTo>
                  <a:pt x="13585" y="5661"/>
                </a:lnTo>
                <a:lnTo>
                  <a:pt x="13868" y="5661"/>
                </a:lnTo>
                <a:lnTo>
                  <a:pt x="13585" y="5850"/>
                </a:lnTo>
                <a:lnTo>
                  <a:pt x="13302" y="5850"/>
                </a:lnTo>
                <a:lnTo>
                  <a:pt x="13019" y="5755"/>
                </a:lnTo>
                <a:lnTo>
                  <a:pt x="12736" y="5755"/>
                </a:lnTo>
                <a:lnTo>
                  <a:pt x="11133" y="6227"/>
                </a:lnTo>
                <a:lnTo>
                  <a:pt x="11038" y="6133"/>
                </a:lnTo>
                <a:lnTo>
                  <a:pt x="10472" y="6321"/>
                </a:lnTo>
                <a:lnTo>
                  <a:pt x="10001" y="6416"/>
                </a:lnTo>
                <a:lnTo>
                  <a:pt x="9434" y="6510"/>
                </a:lnTo>
                <a:lnTo>
                  <a:pt x="8680" y="6699"/>
                </a:lnTo>
                <a:lnTo>
                  <a:pt x="7642" y="6888"/>
                </a:lnTo>
                <a:lnTo>
                  <a:pt x="6416" y="7076"/>
                </a:lnTo>
                <a:lnTo>
                  <a:pt x="3963" y="7454"/>
                </a:lnTo>
                <a:lnTo>
                  <a:pt x="1604" y="7831"/>
                </a:lnTo>
                <a:lnTo>
                  <a:pt x="944" y="8020"/>
                </a:lnTo>
                <a:lnTo>
                  <a:pt x="567" y="7925"/>
                </a:lnTo>
                <a:lnTo>
                  <a:pt x="284" y="7831"/>
                </a:lnTo>
                <a:lnTo>
                  <a:pt x="189" y="7831"/>
                </a:lnTo>
                <a:lnTo>
                  <a:pt x="189" y="7925"/>
                </a:lnTo>
                <a:lnTo>
                  <a:pt x="189" y="8208"/>
                </a:lnTo>
                <a:lnTo>
                  <a:pt x="1" y="8397"/>
                </a:lnTo>
                <a:lnTo>
                  <a:pt x="1" y="8586"/>
                </a:lnTo>
                <a:lnTo>
                  <a:pt x="1" y="8680"/>
                </a:lnTo>
                <a:lnTo>
                  <a:pt x="95" y="8774"/>
                </a:lnTo>
                <a:lnTo>
                  <a:pt x="472" y="8869"/>
                </a:lnTo>
                <a:lnTo>
                  <a:pt x="755" y="8869"/>
                </a:lnTo>
                <a:lnTo>
                  <a:pt x="567" y="8963"/>
                </a:lnTo>
                <a:lnTo>
                  <a:pt x="755" y="8963"/>
                </a:lnTo>
                <a:lnTo>
                  <a:pt x="1038" y="8869"/>
                </a:lnTo>
                <a:lnTo>
                  <a:pt x="1416" y="8586"/>
                </a:lnTo>
                <a:lnTo>
                  <a:pt x="1416" y="8774"/>
                </a:lnTo>
                <a:lnTo>
                  <a:pt x="1510" y="8869"/>
                </a:lnTo>
                <a:lnTo>
                  <a:pt x="1699" y="8774"/>
                </a:lnTo>
                <a:lnTo>
                  <a:pt x="1793" y="8774"/>
                </a:lnTo>
                <a:lnTo>
                  <a:pt x="2265" y="8586"/>
                </a:lnTo>
                <a:lnTo>
                  <a:pt x="2642" y="8491"/>
                </a:lnTo>
                <a:lnTo>
                  <a:pt x="3397" y="8491"/>
                </a:lnTo>
                <a:lnTo>
                  <a:pt x="4152" y="8397"/>
                </a:lnTo>
                <a:lnTo>
                  <a:pt x="4623" y="8397"/>
                </a:lnTo>
                <a:lnTo>
                  <a:pt x="5001" y="8114"/>
                </a:lnTo>
                <a:lnTo>
                  <a:pt x="5001" y="8208"/>
                </a:lnTo>
                <a:lnTo>
                  <a:pt x="5284" y="8114"/>
                </a:lnTo>
                <a:lnTo>
                  <a:pt x="5850" y="7831"/>
                </a:lnTo>
                <a:lnTo>
                  <a:pt x="5944" y="7925"/>
                </a:lnTo>
                <a:lnTo>
                  <a:pt x="5850" y="8020"/>
                </a:lnTo>
                <a:lnTo>
                  <a:pt x="5850" y="8114"/>
                </a:lnTo>
                <a:lnTo>
                  <a:pt x="5944" y="8020"/>
                </a:lnTo>
                <a:lnTo>
                  <a:pt x="6416" y="7925"/>
                </a:lnTo>
                <a:lnTo>
                  <a:pt x="7170" y="7925"/>
                </a:lnTo>
                <a:lnTo>
                  <a:pt x="7170" y="8020"/>
                </a:lnTo>
                <a:lnTo>
                  <a:pt x="7076" y="8114"/>
                </a:lnTo>
                <a:lnTo>
                  <a:pt x="7265" y="8020"/>
                </a:lnTo>
                <a:lnTo>
                  <a:pt x="7359" y="7925"/>
                </a:lnTo>
                <a:lnTo>
                  <a:pt x="7359" y="7831"/>
                </a:lnTo>
                <a:lnTo>
                  <a:pt x="7548" y="8020"/>
                </a:lnTo>
                <a:lnTo>
                  <a:pt x="8397" y="7642"/>
                </a:lnTo>
                <a:lnTo>
                  <a:pt x="8963" y="7454"/>
                </a:lnTo>
                <a:lnTo>
                  <a:pt x="9151" y="7359"/>
                </a:lnTo>
                <a:lnTo>
                  <a:pt x="9246" y="7359"/>
                </a:lnTo>
                <a:lnTo>
                  <a:pt x="9151" y="7171"/>
                </a:lnTo>
                <a:lnTo>
                  <a:pt x="9246" y="7076"/>
                </a:lnTo>
                <a:lnTo>
                  <a:pt x="9340" y="7076"/>
                </a:lnTo>
                <a:lnTo>
                  <a:pt x="9340" y="7171"/>
                </a:lnTo>
                <a:lnTo>
                  <a:pt x="9434" y="7076"/>
                </a:lnTo>
                <a:lnTo>
                  <a:pt x="9529" y="7171"/>
                </a:lnTo>
                <a:lnTo>
                  <a:pt x="9434" y="7265"/>
                </a:lnTo>
                <a:lnTo>
                  <a:pt x="9340" y="7265"/>
                </a:lnTo>
                <a:lnTo>
                  <a:pt x="9340" y="7359"/>
                </a:lnTo>
                <a:lnTo>
                  <a:pt x="9717" y="7171"/>
                </a:lnTo>
                <a:lnTo>
                  <a:pt x="10095" y="7076"/>
                </a:lnTo>
                <a:lnTo>
                  <a:pt x="10095" y="7171"/>
                </a:lnTo>
                <a:lnTo>
                  <a:pt x="10001" y="7171"/>
                </a:lnTo>
                <a:lnTo>
                  <a:pt x="9906" y="7265"/>
                </a:lnTo>
                <a:lnTo>
                  <a:pt x="9906" y="7359"/>
                </a:lnTo>
                <a:lnTo>
                  <a:pt x="9623" y="7265"/>
                </a:lnTo>
                <a:lnTo>
                  <a:pt x="9717" y="7454"/>
                </a:lnTo>
                <a:lnTo>
                  <a:pt x="10850" y="7076"/>
                </a:lnTo>
                <a:lnTo>
                  <a:pt x="11038" y="7076"/>
                </a:lnTo>
                <a:lnTo>
                  <a:pt x="11133" y="7171"/>
                </a:lnTo>
                <a:lnTo>
                  <a:pt x="11321" y="7265"/>
                </a:lnTo>
                <a:lnTo>
                  <a:pt x="11416" y="7265"/>
                </a:lnTo>
                <a:lnTo>
                  <a:pt x="11604" y="7171"/>
                </a:lnTo>
                <a:lnTo>
                  <a:pt x="11793" y="6982"/>
                </a:lnTo>
                <a:lnTo>
                  <a:pt x="11887" y="6888"/>
                </a:lnTo>
                <a:lnTo>
                  <a:pt x="12170" y="6888"/>
                </a:lnTo>
                <a:lnTo>
                  <a:pt x="12076" y="7076"/>
                </a:lnTo>
                <a:lnTo>
                  <a:pt x="12265" y="7076"/>
                </a:lnTo>
                <a:lnTo>
                  <a:pt x="12359" y="6888"/>
                </a:lnTo>
                <a:lnTo>
                  <a:pt x="12548" y="6793"/>
                </a:lnTo>
                <a:lnTo>
                  <a:pt x="12736" y="6793"/>
                </a:lnTo>
                <a:lnTo>
                  <a:pt x="12453" y="6982"/>
                </a:lnTo>
                <a:lnTo>
                  <a:pt x="12925" y="6982"/>
                </a:lnTo>
                <a:lnTo>
                  <a:pt x="13491" y="6888"/>
                </a:lnTo>
                <a:lnTo>
                  <a:pt x="14434" y="6605"/>
                </a:lnTo>
                <a:lnTo>
                  <a:pt x="15849" y="6510"/>
                </a:lnTo>
                <a:lnTo>
                  <a:pt x="16510" y="6416"/>
                </a:lnTo>
                <a:lnTo>
                  <a:pt x="16982" y="6227"/>
                </a:lnTo>
                <a:lnTo>
                  <a:pt x="17831" y="6038"/>
                </a:lnTo>
                <a:lnTo>
                  <a:pt x="18680" y="6038"/>
                </a:lnTo>
                <a:lnTo>
                  <a:pt x="19057" y="5850"/>
                </a:lnTo>
                <a:lnTo>
                  <a:pt x="19340" y="5755"/>
                </a:lnTo>
                <a:lnTo>
                  <a:pt x="20472" y="5661"/>
                </a:lnTo>
                <a:lnTo>
                  <a:pt x="21604" y="5567"/>
                </a:lnTo>
                <a:lnTo>
                  <a:pt x="22736" y="5378"/>
                </a:lnTo>
                <a:lnTo>
                  <a:pt x="23774" y="5095"/>
                </a:lnTo>
                <a:lnTo>
                  <a:pt x="23774" y="5284"/>
                </a:lnTo>
                <a:lnTo>
                  <a:pt x="24151" y="5189"/>
                </a:lnTo>
                <a:lnTo>
                  <a:pt x="24246" y="5189"/>
                </a:lnTo>
                <a:lnTo>
                  <a:pt x="24246" y="5095"/>
                </a:lnTo>
                <a:lnTo>
                  <a:pt x="24623" y="5001"/>
                </a:lnTo>
                <a:lnTo>
                  <a:pt x="25000" y="5095"/>
                </a:lnTo>
                <a:lnTo>
                  <a:pt x="25378" y="5095"/>
                </a:lnTo>
                <a:lnTo>
                  <a:pt x="25755" y="4906"/>
                </a:lnTo>
                <a:lnTo>
                  <a:pt x="25755" y="5095"/>
                </a:lnTo>
                <a:lnTo>
                  <a:pt x="25849" y="5001"/>
                </a:lnTo>
                <a:lnTo>
                  <a:pt x="26132" y="4906"/>
                </a:lnTo>
                <a:lnTo>
                  <a:pt x="27264" y="4906"/>
                </a:lnTo>
                <a:lnTo>
                  <a:pt x="28491" y="4718"/>
                </a:lnTo>
                <a:lnTo>
                  <a:pt x="28302" y="4529"/>
                </a:lnTo>
                <a:lnTo>
                  <a:pt x="28491" y="4435"/>
                </a:lnTo>
                <a:lnTo>
                  <a:pt x="28585" y="4340"/>
                </a:lnTo>
                <a:lnTo>
                  <a:pt x="28774" y="4529"/>
                </a:lnTo>
                <a:lnTo>
                  <a:pt x="28679" y="4623"/>
                </a:lnTo>
                <a:lnTo>
                  <a:pt x="29717" y="4623"/>
                </a:lnTo>
                <a:lnTo>
                  <a:pt x="30189" y="4529"/>
                </a:lnTo>
                <a:lnTo>
                  <a:pt x="31510" y="4246"/>
                </a:lnTo>
                <a:lnTo>
                  <a:pt x="32076" y="4057"/>
                </a:lnTo>
                <a:lnTo>
                  <a:pt x="32547" y="3869"/>
                </a:lnTo>
                <a:lnTo>
                  <a:pt x="32642" y="3963"/>
                </a:lnTo>
                <a:lnTo>
                  <a:pt x="32830" y="4057"/>
                </a:lnTo>
                <a:lnTo>
                  <a:pt x="33019" y="4057"/>
                </a:lnTo>
                <a:lnTo>
                  <a:pt x="33679" y="3869"/>
                </a:lnTo>
                <a:lnTo>
                  <a:pt x="33962" y="3586"/>
                </a:lnTo>
                <a:lnTo>
                  <a:pt x="34623" y="3586"/>
                </a:lnTo>
                <a:lnTo>
                  <a:pt x="35660" y="3491"/>
                </a:lnTo>
                <a:lnTo>
                  <a:pt x="37170" y="3586"/>
                </a:lnTo>
                <a:lnTo>
                  <a:pt x="37547" y="3397"/>
                </a:lnTo>
                <a:lnTo>
                  <a:pt x="38019" y="3303"/>
                </a:lnTo>
                <a:lnTo>
                  <a:pt x="39151" y="3208"/>
                </a:lnTo>
                <a:lnTo>
                  <a:pt x="41038" y="3208"/>
                </a:lnTo>
                <a:lnTo>
                  <a:pt x="41038" y="3114"/>
                </a:lnTo>
                <a:lnTo>
                  <a:pt x="41226" y="3020"/>
                </a:lnTo>
                <a:lnTo>
                  <a:pt x="41981" y="2925"/>
                </a:lnTo>
                <a:lnTo>
                  <a:pt x="44811" y="2925"/>
                </a:lnTo>
                <a:lnTo>
                  <a:pt x="45000" y="2831"/>
                </a:lnTo>
                <a:lnTo>
                  <a:pt x="45189" y="2642"/>
                </a:lnTo>
                <a:lnTo>
                  <a:pt x="45283" y="2548"/>
                </a:lnTo>
                <a:lnTo>
                  <a:pt x="45566" y="2548"/>
                </a:lnTo>
                <a:lnTo>
                  <a:pt x="45472" y="2737"/>
                </a:lnTo>
                <a:lnTo>
                  <a:pt x="45472" y="2737"/>
                </a:lnTo>
                <a:lnTo>
                  <a:pt x="46132" y="2548"/>
                </a:lnTo>
                <a:lnTo>
                  <a:pt x="46887" y="2548"/>
                </a:lnTo>
                <a:lnTo>
                  <a:pt x="47547" y="2454"/>
                </a:lnTo>
                <a:lnTo>
                  <a:pt x="48207" y="2265"/>
                </a:lnTo>
                <a:lnTo>
                  <a:pt x="48302" y="2359"/>
                </a:lnTo>
                <a:lnTo>
                  <a:pt x="49434" y="2359"/>
                </a:lnTo>
                <a:lnTo>
                  <a:pt x="49717" y="2265"/>
                </a:lnTo>
                <a:lnTo>
                  <a:pt x="50094" y="2171"/>
                </a:lnTo>
                <a:lnTo>
                  <a:pt x="50755" y="2076"/>
                </a:lnTo>
                <a:lnTo>
                  <a:pt x="52170" y="1982"/>
                </a:lnTo>
                <a:lnTo>
                  <a:pt x="54056" y="1793"/>
                </a:lnTo>
                <a:lnTo>
                  <a:pt x="56132" y="1510"/>
                </a:lnTo>
                <a:lnTo>
                  <a:pt x="56037" y="1605"/>
                </a:lnTo>
                <a:lnTo>
                  <a:pt x="55943" y="1699"/>
                </a:lnTo>
                <a:lnTo>
                  <a:pt x="55754" y="1699"/>
                </a:lnTo>
                <a:lnTo>
                  <a:pt x="55471" y="1793"/>
                </a:lnTo>
                <a:lnTo>
                  <a:pt x="55377" y="1888"/>
                </a:lnTo>
                <a:lnTo>
                  <a:pt x="56415" y="1605"/>
                </a:lnTo>
                <a:lnTo>
                  <a:pt x="56887" y="1510"/>
                </a:lnTo>
                <a:lnTo>
                  <a:pt x="56981" y="1605"/>
                </a:lnTo>
                <a:lnTo>
                  <a:pt x="56887" y="1699"/>
                </a:lnTo>
                <a:lnTo>
                  <a:pt x="57358" y="1605"/>
                </a:lnTo>
                <a:lnTo>
                  <a:pt x="57736" y="1605"/>
                </a:lnTo>
                <a:lnTo>
                  <a:pt x="58207" y="1510"/>
                </a:lnTo>
                <a:lnTo>
                  <a:pt x="58679" y="1510"/>
                </a:lnTo>
                <a:lnTo>
                  <a:pt x="58773" y="1416"/>
                </a:lnTo>
                <a:lnTo>
                  <a:pt x="58868" y="1322"/>
                </a:lnTo>
                <a:lnTo>
                  <a:pt x="59056" y="1133"/>
                </a:lnTo>
                <a:lnTo>
                  <a:pt x="59151" y="1227"/>
                </a:lnTo>
                <a:lnTo>
                  <a:pt x="59339" y="1227"/>
                </a:lnTo>
                <a:lnTo>
                  <a:pt x="59434" y="1322"/>
                </a:lnTo>
                <a:lnTo>
                  <a:pt x="59339" y="1510"/>
                </a:lnTo>
                <a:lnTo>
                  <a:pt x="59811" y="1416"/>
                </a:lnTo>
                <a:lnTo>
                  <a:pt x="60000" y="1322"/>
                </a:lnTo>
                <a:lnTo>
                  <a:pt x="60094" y="1416"/>
                </a:lnTo>
                <a:lnTo>
                  <a:pt x="60377" y="1322"/>
                </a:lnTo>
                <a:lnTo>
                  <a:pt x="60660" y="1227"/>
                </a:lnTo>
                <a:lnTo>
                  <a:pt x="61320" y="1133"/>
                </a:lnTo>
                <a:lnTo>
                  <a:pt x="61981" y="1227"/>
                </a:lnTo>
                <a:lnTo>
                  <a:pt x="62641" y="1227"/>
                </a:lnTo>
                <a:lnTo>
                  <a:pt x="62547" y="1133"/>
                </a:lnTo>
                <a:lnTo>
                  <a:pt x="63207" y="1039"/>
                </a:lnTo>
                <a:lnTo>
                  <a:pt x="63019" y="1133"/>
                </a:lnTo>
                <a:lnTo>
                  <a:pt x="63585" y="1133"/>
                </a:lnTo>
                <a:lnTo>
                  <a:pt x="63302" y="1039"/>
                </a:lnTo>
                <a:lnTo>
                  <a:pt x="63773" y="850"/>
                </a:lnTo>
                <a:lnTo>
                  <a:pt x="64151" y="756"/>
                </a:lnTo>
                <a:lnTo>
                  <a:pt x="64434" y="850"/>
                </a:lnTo>
                <a:lnTo>
                  <a:pt x="64434" y="1133"/>
                </a:lnTo>
                <a:lnTo>
                  <a:pt x="65283" y="850"/>
                </a:lnTo>
                <a:lnTo>
                  <a:pt x="65283" y="944"/>
                </a:lnTo>
                <a:lnTo>
                  <a:pt x="65471" y="944"/>
                </a:lnTo>
                <a:lnTo>
                  <a:pt x="65566" y="850"/>
                </a:lnTo>
                <a:lnTo>
                  <a:pt x="65754" y="944"/>
                </a:lnTo>
                <a:lnTo>
                  <a:pt x="66132" y="850"/>
                </a:lnTo>
                <a:lnTo>
                  <a:pt x="66981" y="850"/>
                </a:lnTo>
                <a:lnTo>
                  <a:pt x="66981" y="944"/>
                </a:lnTo>
                <a:lnTo>
                  <a:pt x="66886" y="1039"/>
                </a:lnTo>
                <a:lnTo>
                  <a:pt x="66792" y="1039"/>
                </a:lnTo>
                <a:lnTo>
                  <a:pt x="66792" y="1133"/>
                </a:lnTo>
                <a:lnTo>
                  <a:pt x="67641" y="944"/>
                </a:lnTo>
                <a:lnTo>
                  <a:pt x="68113" y="850"/>
                </a:lnTo>
                <a:lnTo>
                  <a:pt x="68584" y="850"/>
                </a:lnTo>
                <a:lnTo>
                  <a:pt x="68773" y="944"/>
                </a:lnTo>
                <a:lnTo>
                  <a:pt x="68962" y="944"/>
                </a:lnTo>
                <a:lnTo>
                  <a:pt x="69150" y="850"/>
                </a:lnTo>
                <a:lnTo>
                  <a:pt x="70849" y="944"/>
                </a:lnTo>
                <a:lnTo>
                  <a:pt x="71509" y="850"/>
                </a:lnTo>
                <a:lnTo>
                  <a:pt x="72169" y="756"/>
                </a:lnTo>
                <a:lnTo>
                  <a:pt x="73207" y="756"/>
                </a:lnTo>
                <a:lnTo>
                  <a:pt x="73584" y="944"/>
                </a:lnTo>
                <a:lnTo>
                  <a:pt x="73962" y="944"/>
                </a:lnTo>
                <a:lnTo>
                  <a:pt x="73773" y="756"/>
                </a:lnTo>
                <a:lnTo>
                  <a:pt x="74056" y="567"/>
                </a:lnTo>
                <a:lnTo>
                  <a:pt x="74150" y="567"/>
                </a:lnTo>
                <a:lnTo>
                  <a:pt x="74150" y="756"/>
                </a:lnTo>
                <a:lnTo>
                  <a:pt x="74339" y="850"/>
                </a:lnTo>
                <a:lnTo>
                  <a:pt x="74433" y="756"/>
                </a:lnTo>
                <a:lnTo>
                  <a:pt x="74716" y="661"/>
                </a:lnTo>
                <a:lnTo>
                  <a:pt x="75188" y="661"/>
                </a:lnTo>
                <a:lnTo>
                  <a:pt x="75188" y="756"/>
                </a:lnTo>
                <a:lnTo>
                  <a:pt x="74999" y="850"/>
                </a:lnTo>
                <a:lnTo>
                  <a:pt x="75377" y="756"/>
                </a:lnTo>
                <a:lnTo>
                  <a:pt x="75754" y="756"/>
                </a:lnTo>
                <a:lnTo>
                  <a:pt x="75471" y="850"/>
                </a:lnTo>
                <a:lnTo>
                  <a:pt x="75565" y="944"/>
                </a:lnTo>
                <a:lnTo>
                  <a:pt x="76226" y="1039"/>
                </a:lnTo>
                <a:lnTo>
                  <a:pt x="76320" y="850"/>
                </a:lnTo>
                <a:lnTo>
                  <a:pt x="76509" y="850"/>
                </a:lnTo>
                <a:lnTo>
                  <a:pt x="76792" y="756"/>
                </a:lnTo>
                <a:lnTo>
                  <a:pt x="77075" y="661"/>
                </a:lnTo>
                <a:lnTo>
                  <a:pt x="76886" y="850"/>
                </a:lnTo>
                <a:lnTo>
                  <a:pt x="76981" y="944"/>
                </a:lnTo>
                <a:lnTo>
                  <a:pt x="77264" y="1039"/>
                </a:lnTo>
                <a:lnTo>
                  <a:pt x="77547" y="1133"/>
                </a:lnTo>
                <a:lnTo>
                  <a:pt x="77924" y="1227"/>
                </a:lnTo>
                <a:lnTo>
                  <a:pt x="78018" y="1133"/>
                </a:lnTo>
                <a:lnTo>
                  <a:pt x="77924" y="1039"/>
                </a:lnTo>
                <a:lnTo>
                  <a:pt x="78207" y="944"/>
                </a:lnTo>
                <a:lnTo>
                  <a:pt x="78490" y="1039"/>
                </a:lnTo>
                <a:lnTo>
                  <a:pt x="78773" y="1039"/>
                </a:lnTo>
                <a:lnTo>
                  <a:pt x="79056" y="1133"/>
                </a:lnTo>
                <a:lnTo>
                  <a:pt x="79716" y="944"/>
                </a:lnTo>
                <a:lnTo>
                  <a:pt x="80282" y="756"/>
                </a:lnTo>
                <a:lnTo>
                  <a:pt x="80282" y="850"/>
                </a:lnTo>
                <a:lnTo>
                  <a:pt x="80188" y="944"/>
                </a:lnTo>
                <a:lnTo>
                  <a:pt x="80848" y="1039"/>
                </a:lnTo>
                <a:lnTo>
                  <a:pt x="81131" y="1039"/>
                </a:lnTo>
                <a:lnTo>
                  <a:pt x="81131" y="1133"/>
                </a:lnTo>
                <a:lnTo>
                  <a:pt x="81037" y="1227"/>
                </a:lnTo>
                <a:lnTo>
                  <a:pt x="81697" y="1039"/>
                </a:lnTo>
                <a:lnTo>
                  <a:pt x="81886" y="944"/>
                </a:lnTo>
                <a:lnTo>
                  <a:pt x="81792" y="850"/>
                </a:lnTo>
                <a:lnTo>
                  <a:pt x="81414" y="850"/>
                </a:lnTo>
                <a:lnTo>
                  <a:pt x="80943" y="944"/>
                </a:lnTo>
                <a:lnTo>
                  <a:pt x="81037" y="756"/>
                </a:lnTo>
                <a:lnTo>
                  <a:pt x="80754" y="944"/>
                </a:lnTo>
                <a:lnTo>
                  <a:pt x="80660" y="756"/>
                </a:lnTo>
                <a:lnTo>
                  <a:pt x="80754" y="661"/>
                </a:lnTo>
                <a:lnTo>
                  <a:pt x="80188" y="661"/>
                </a:lnTo>
                <a:lnTo>
                  <a:pt x="80188" y="567"/>
                </a:lnTo>
                <a:lnTo>
                  <a:pt x="80282" y="567"/>
                </a:lnTo>
                <a:lnTo>
                  <a:pt x="79528" y="473"/>
                </a:lnTo>
                <a:lnTo>
                  <a:pt x="79339" y="567"/>
                </a:lnTo>
                <a:lnTo>
                  <a:pt x="79245" y="567"/>
                </a:lnTo>
                <a:lnTo>
                  <a:pt x="79245" y="661"/>
                </a:lnTo>
                <a:lnTo>
                  <a:pt x="79056" y="850"/>
                </a:lnTo>
                <a:lnTo>
                  <a:pt x="78867" y="378"/>
                </a:lnTo>
                <a:lnTo>
                  <a:pt x="78679" y="473"/>
                </a:lnTo>
                <a:lnTo>
                  <a:pt x="78396" y="567"/>
                </a:lnTo>
                <a:lnTo>
                  <a:pt x="78018" y="661"/>
                </a:lnTo>
                <a:lnTo>
                  <a:pt x="77924" y="661"/>
                </a:lnTo>
                <a:lnTo>
                  <a:pt x="77830" y="567"/>
                </a:lnTo>
                <a:lnTo>
                  <a:pt x="77075" y="567"/>
                </a:lnTo>
                <a:lnTo>
                  <a:pt x="77264" y="473"/>
                </a:lnTo>
                <a:lnTo>
                  <a:pt x="77169" y="284"/>
                </a:lnTo>
                <a:lnTo>
                  <a:pt x="76981" y="378"/>
                </a:lnTo>
                <a:lnTo>
                  <a:pt x="76792" y="473"/>
                </a:lnTo>
                <a:lnTo>
                  <a:pt x="76037" y="473"/>
                </a:lnTo>
                <a:lnTo>
                  <a:pt x="74716" y="190"/>
                </a:lnTo>
                <a:lnTo>
                  <a:pt x="74433" y="378"/>
                </a:lnTo>
                <a:lnTo>
                  <a:pt x="74056" y="378"/>
                </a:lnTo>
                <a:lnTo>
                  <a:pt x="74150" y="190"/>
                </a:lnTo>
                <a:lnTo>
                  <a:pt x="74056" y="190"/>
                </a:lnTo>
                <a:lnTo>
                  <a:pt x="73773" y="284"/>
                </a:lnTo>
                <a:lnTo>
                  <a:pt x="73773" y="95"/>
                </a:lnTo>
                <a:lnTo>
                  <a:pt x="73301" y="190"/>
                </a:lnTo>
                <a:lnTo>
                  <a:pt x="72830" y="190"/>
                </a:lnTo>
                <a:lnTo>
                  <a:pt x="72830" y="378"/>
                </a:lnTo>
                <a:lnTo>
                  <a:pt x="72924" y="473"/>
                </a:lnTo>
                <a:lnTo>
                  <a:pt x="72924" y="567"/>
                </a:lnTo>
                <a:lnTo>
                  <a:pt x="72735" y="661"/>
                </a:lnTo>
                <a:lnTo>
                  <a:pt x="72735" y="567"/>
                </a:lnTo>
                <a:lnTo>
                  <a:pt x="72547" y="473"/>
                </a:lnTo>
                <a:lnTo>
                  <a:pt x="72452" y="378"/>
                </a:lnTo>
                <a:lnTo>
                  <a:pt x="72641" y="284"/>
                </a:lnTo>
                <a:lnTo>
                  <a:pt x="71603" y="284"/>
                </a:lnTo>
                <a:lnTo>
                  <a:pt x="70849" y="190"/>
                </a:lnTo>
                <a:lnTo>
                  <a:pt x="70660" y="284"/>
                </a:lnTo>
                <a:lnTo>
                  <a:pt x="69905" y="473"/>
                </a:lnTo>
                <a:lnTo>
                  <a:pt x="69056" y="473"/>
                </a:lnTo>
                <a:lnTo>
                  <a:pt x="68207" y="378"/>
                </a:lnTo>
                <a:lnTo>
                  <a:pt x="67547" y="284"/>
                </a:lnTo>
                <a:lnTo>
                  <a:pt x="67641" y="190"/>
                </a:lnTo>
                <a:lnTo>
                  <a:pt x="67735" y="190"/>
                </a:lnTo>
                <a:lnTo>
                  <a:pt x="67169" y="95"/>
                </a:lnTo>
                <a:lnTo>
                  <a:pt x="66698" y="95"/>
                </a:lnTo>
                <a:lnTo>
                  <a:pt x="66886" y="190"/>
                </a:lnTo>
                <a:lnTo>
                  <a:pt x="65283" y="190"/>
                </a:lnTo>
                <a:lnTo>
                  <a:pt x="64905" y="95"/>
                </a:lnTo>
                <a:lnTo>
                  <a:pt x="64905" y="190"/>
                </a:lnTo>
                <a:lnTo>
                  <a:pt x="65000" y="190"/>
                </a:lnTo>
                <a:lnTo>
                  <a:pt x="65094" y="284"/>
                </a:lnTo>
                <a:lnTo>
                  <a:pt x="65094" y="378"/>
                </a:lnTo>
                <a:lnTo>
                  <a:pt x="64528" y="284"/>
                </a:lnTo>
                <a:lnTo>
                  <a:pt x="63962" y="190"/>
                </a:lnTo>
                <a:lnTo>
                  <a:pt x="63773" y="284"/>
                </a:lnTo>
                <a:lnTo>
                  <a:pt x="63585" y="473"/>
                </a:lnTo>
                <a:lnTo>
                  <a:pt x="63396" y="567"/>
                </a:lnTo>
                <a:lnTo>
                  <a:pt x="63302" y="567"/>
                </a:lnTo>
                <a:lnTo>
                  <a:pt x="63207" y="473"/>
                </a:lnTo>
                <a:lnTo>
                  <a:pt x="63207" y="284"/>
                </a:lnTo>
                <a:lnTo>
                  <a:pt x="63396" y="284"/>
                </a:lnTo>
                <a:lnTo>
                  <a:pt x="63490" y="190"/>
                </a:lnTo>
                <a:lnTo>
                  <a:pt x="63113" y="190"/>
                </a:lnTo>
                <a:lnTo>
                  <a:pt x="61981" y="284"/>
                </a:lnTo>
                <a:lnTo>
                  <a:pt x="61320" y="284"/>
                </a:lnTo>
                <a:lnTo>
                  <a:pt x="61226" y="190"/>
                </a:lnTo>
                <a:lnTo>
                  <a:pt x="61320" y="95"/>
                </a:lnTo>
                <a:lnTo>
                  <a:pt x="60849" y="190"/>
                </a:lnTo>
                <a:lnTo>
                  <a:pt x="60547" y="39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75" name="Google Shape;575;p21"/>
          <p:cNvSpPr txBox="1">
            <a:spLocks noGrp="1"/>
          </p:cNvSpPr>
          <p:nvPr>
            <p:ph type="title"/>
          </p:nvPr>
        </p:nvSpPr>
        <p:spPr>
          <a:xfrm>
            <a:off x="829000" y="526700"/>
            <a:ext cx="6902100" cy="46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576" name="Google Shape;576;p21"/>
          <p:cNvSpPr txBox="1">
            <a:spLocks noGrp="1"/>
          </p:cNvSpPr>
          <p:nvPr>
            <p:ph type="body" idx="1"/>
          </p:nvPr>
        </p:nvSpPr>
        <p:spPr>
          <a:xfrm>
            <a:off x="829000" y="1352549"/>
            <a:ext cx="6902100" cy="334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175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400"/>
              <a:buChar char="✘"/>
              <a:defRPr/>
            </a:lvl1pPr>
            <a:lvl2pPr marL="914400" lvl="1" indent="-381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2400"/>
              <a:buChar char="-"/>
              <a:defRPr/>
            </a:lvl2pPr>
            <a:lvl3pPr marL="1371600" lvl="2" indent="-381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2400"/>
              <a:buChar char="-"/>
              <a:defRPr/>
            </a:lvl3pPr>
            <a:lvl4pPr marL="1828800" lvl="3" indent="-381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2400"/>
              <a:buChar char="●"/>
              <a:defRPr/>
            </a:lvl4pPr>
            <a:lvl5pPr marL="2286000" lvl="4" indent="-381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2400"/>
              <a:buChar char="○"/>
              <a:defRPr/>
            </a:lvl5pPr>
            <a:lvl6pPr marL="2743200" lvl="5" indent="-381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2400"/>
              <a:buChar char="■"/>
              <a:defRPr/>
            </a:lvl6pPr>
            <a:lvl7pPr marL="3200400" lvl="6" indent="-381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2400"/>
              <a:buChar char="●"/>
              <a:defRPr/>
            </a:lvl7pPr>
            <a:lvl8pPr marL="3657600" lvl="7" indent="-381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2400"/>
              <a:buChar char="○"/>
              <a:defRPr/>
            </a:lvl8pPr>
            <a:lvl9pPr marL="4114800" lvl="8" indent="-381000" algn="l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SzPts val="2400"/>
              <a:buChar char="■"/>
              <a:defRPr/>
            </a:lvl9pPr>
          </a:lstStyle>
          <a:p>
            <a:endParaRPr/>
          </a:p>
        </p:txBody>
      </p:sp>
      <p:sp>
        <p:nvSpPr>
          <p:cNvPr id="577" name="Google Shape;577;p21"/>
          <p:cNvSpPr txBox="1">
            <a:spLocks noGrp="1"/>
          </p:cNvSpPr>
          <p:nvPr>
            <p:ph type="sldNum" idx="12"/>
          </p:nvPr>
        </p:nvSpPr>
        <p:spPr>
          <a:xfrm>
            <a:off x="8665029" y="127279"/>
            <a:ext cx="326700" cy="2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Mali SemiBold"/>
                <a:ea typeface="Mali SemiBold"/>
                <a:cs typeface="Mali SemiBold"/>
                <a:sym typeface="Mali SemiBold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Mali SemiBold"/>
                <a:ea typeface="Mali SemiBold"/>
                <a:cs typeface="Mali SemiBold"/>
                <a:sym typeface="Mali SemiBold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Mali SemiBold"/>
                <a:ea typeface="Mali SemiBold"/>
                <a:cs typeface="Mali SemiBold"/>
                <a:sym typeface="Mali SemiBold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Mali SemiBold"/>
                <a:ea typeface="Mali SemiBold"/>
                <a:cs typeface="Mali SemiBold"/>
                <a:sym typeface="Mali SemiBold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Mali SemiBold"/>
                <a:ea typeface="Mali SemiBold"/>
                <a:cs typeface="Mali SemiBold"/>
                <a:sym typeface="Mali SemiBold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Mali SemiBold"/>
                <a:ea typeface="Mali SemiBold"/>
                <a:cs typeface="Mali SemiBold"/>
                <a:sym typeface="Mali SemiBold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Mali SemiBold"/>
                <a:ea typeface="Mali SemiBold"/>
                <a:cs typeface="Mali SemiBold"/>
                <a:sym typeface="Mali SemiBold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Mali SemiBold"/>
                <a:ea typeface="Mali SemiBold"/>
                <a:cs typeface="Mali SemiBold"/>
                <a:sym typeface="Mali SemiBold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Mali SemiBold"/>
                <a:ea typeface="Mali SemiBold"/>
                <a:cs typeface="Mali SemiBold"/>
                <a:sym typeface="Mali SemiBold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grpSp>
        <p:nvGrpSpPr>
          <p:cNvPr id="578" name="Google Shape;578;p21"/>
          <p:cNvGrpSpPr/>
          <p:nvPr/>
        </p:nvGrpSpPr>
        <p:grpSpPr>
          <a:xfrm>
            <a:off x="8004405" y="417297"/>
            <a:ext cx="3529549" cy="4525764"/>
            <a:chOff x="8004405" y="372498"/>
            <a:chExt cx="3529549" cy="4525764"/>
          </a:xfrm>
        </p:grpSpPr>
        <p:grpSp>
          <p:nvGrpSpPr>
            <p:cNvPr id="579" name="Google Shape;579;p21"/>
            <p:cNvGrpSpPr/>
            <p:nvPr/>
          </p:nvGrpSpPr>
          <p:grpSpPr>
            <a:xfrm rot="-5400000" flipH="1">
              <a:off x="8541351" y="-164449"/>
              <a:ext cx="2227938" cy="3301831"/>
              <a:chOff x="3485371" y="1424851"/>
              <a:chExt cx="5318543" cy="7882145"/>
            </a:xfrm>
          </p:grpSpPr>
          <p:grpSp>
            <p:nvGrpSpPr>
              <p:cNvPr id="580" name="Google Shape;580;p21"/>
              <p:cNvGrpSpPr/>
              <p:nvPr/>
            </p:nvGrpSpPr>
            <p:grpSpPr>
              <a:xfrm>
                <a:off x="3485371" y="1958251"/>
                <a:ext cx="468816" cy="7120145"/>
                <a:chOff x="1447800" y="152400"/>
                <a:chExt cx="318597" cy="4838699"/>
              </a:xfrm>
            </p:grpSpPr>
            <p:sp>
              <p:nvSpPr>
                <p:cNvPr id="581" name="Google Shape;581;p21"/>
                <p:cNvSpPr/>
                <p:nvPr/>
              </p:nvSpPr>
              <p:spPr>
                <a:xfrm>
                  <a:off x="1452143" y="158450"/>
                  <a:ext cx="215896" cy="477066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4806" h="3641729" extrusionOk="0">
                      <a:moveTo>
                        <a:pt x="164807" y="394989"/>
                      </a:moveTo>
                      <a:cubicBezTo>
                        <a:pt x="156185" y="351574"/>
                        <a:pt x="93171" y="32822"/>
                        <a:pt x="88053" y="7536"/>
                      </a:cubicBezTo>
                      <a:cubicBezTo>
                        <a:pt x="87620" y="5242"/>
                        <a:pt x="87006" y="2988"/>
                        <a:pt x="86219" y="798"/>
                      </a:cubicBezTo>
                      <a:cubicBezTo>
                        <a:pt x="85017" y="-2343"/>
                        <a:pt x="77441" y="4604"/>
                        <a:pt x="76836" y="7526"/>
                      </a:cubicBezTo>
                      <a:cubicBezTo>
                        <a:pt x="71773" y="32822"/>
                        <a:pt x="8686" y="347473"/>
                        <a:pt x="0" y="391002"/>
                      </a:cubicBezTo>
                      <a:cubicBezTo>
                        <a:pt x="0" y="400985"/>
                        <a:pt x="294" y="3614959"/>
                        <a:pt x="294" y="3614959"/>
                      </a:cubicBezTo>
                      <a:cubicBezTo>
                        <a:pt x="294" y="3628282"/>
                        <a:pt x="37358" y="3641729"/>
                        <a:pt x="82403" y="3641729"/>
                      </a:cubicBezTo>
                      <a:cubicBezTo>
                        <a:pt x="127448" y="3641729"/>
                        <a:pt x="164531" y="3628292"/>
                        <a:pt x="164531" y="3614959"/>
                      </a:cubicBezTo>
                      <a:lnTo>
                        <a:pt x="164742" y="3614959"/>
                      </a:lnTo>
                      <a:cubicBezTo>
                        <a:pt x="164742" y="3614959"/>
                        <a:pt x="164807" y="406076"/>
                        <a:pt x="164807" y="394989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pic>
              <p:nvPicPr>
                <p:cNvPr id="582" name="Google Shape;582;p21"/>
                <p:cNvPicPr preferRelativeResize="0"/>
                <p:nvPr/>
              </p:nvPicPr>
              <p:blipFill rotWithShape="1">
                <a:blip r:embed="rId2">
                  <a:alphaModFix/>
                </a:blip>
                <a:srcRect/>
                <a:stretch/>
              </p:blipFill>
              <p:spPr>
                <a:xfrm>
                  <a:off x="1447800" y="152400"/>
                  <a:ext cx="318597" cy="4838699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  <p:grpSp>
            <p:nvGrpSpPr>
              <p:cNvPr id="583" name="Google Shape;583;p21"/>
              <p:cNvGrpSpPr/>
              <p:nvPr/>
            </p:nvGrpSpPr>
            <p:grpSpPr>
              <a:xfrm>
                <a:off x="3808592" y="1577251"/>
                <a:ext cx="468816" cy="7120145"/>
                <a:chOff x="1600200" y="152400"/>
                <a:chExt cx="318597" cy="4838699"/>
              </a:xfrm>
            </p:grpSpPr>
            <p:sp>
              <p:nvSpPr>
                <p:cNvPr id="584" name="Google Shape;584;p21"/>
                <p:cNvSpPr/>
                <p:nvPr/>
              </p:nvSpPr>
              <p:spPr>
                <a:xfrm>
                  <a:off x="1604543" y="158450"/>
                  <a:ext cx="215896" cy="477066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4806" h="3641729" extrusionOk="0">
                      <a:moveTo>
                        <a:pt x="164807" y="394989"/>
                      </a:moveTo>
                      <a:cubicBezTo>
                        <a:pt x="156185" y="351574"/>
                        <a:pt x="93171" y="32822"/>
                        <a:pt x="88053" y="7536"/>
                      </a:cubicBezTo>
                      <a:cubicBezTo>
                        <a:pt x="87620" y="5242"/>
                        <a:pt x="87006" y="2988"/>
                        <a:pt x="86219" y="798"/>
                      </a:cubicBezTo>
                      <a:cubicBezTo>
                        <a:pt x="85017" y="-2343"/>
                        <a:pt x="77441" y="4604"/>
                        <a:pt x="76836" y="7526"/>
                      </a:cubicBezTo>
                      <a:cubicBezTo>
                        <a:pt x="71773" y="32822"/>
                        <a:pt x="8686" y="347473"/>
                        <a:pt x="0" y="391002"/>
                      </a:cubicBezTo>
                      <a:cubicBezTo>
                        <a:pt x="0" y="400985"/>
                        <a:pt x="294" y="3614959"/>
                        <a:pt x="294" y="3614959"/>
                      </a:cubicBezTo>
                      <a:cubicBezTo>
                        <a:pt x="294" y="3628282"/>
                        <a:pt x="37358" y="3641729"/>
                        <a:pt x="82403" y="3641729"/>
                      </a:cubicBezTo>
                      <a:cubicBezTo>
                        <a:pt x="127448" y="3641729"/>
                        <a:pt x="164531" y="3628292"/>
                        <a:pt x="164531" y="3614959"/>
                      </a:cubicBezTo>
                      <a:lnTo>
                        <a:pt x="164742" y="3614959"/>
                      </a:lnTo>
                      <a:cubicBezTo>
                        <a:pt x="164742" y="3614959"/>
                        <a:pt x="164807" y="406076"/>
                        <a:pt x="164807" y="394989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pic>
              <p:nvPicPr>
                <p:cNvPr id="585" name="Google Shape;585;p21"/>
                <p:cNvPicPr preferRelativeResize="0"/>
                <p:nvPr/>
              </p:nvPicPr>
              <p:blipFill rotWithShape="1">
                <a:blip r:embed="rId2">
                  <a:alphaModFix/>
                </a:blip>
                <a:srcRect/>
                <a:stretch/>
              </p:blipFill>
              <p:spPr>
                <a:xfrm>
                  <a:off x="1600200" y="152400"/>
                  <a:ext cx="318597" cy="4838699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  <p:grpSp>
            <p:nvGrpSpPr>
              <p:cNvPr id="586" name="Google Shape;586;p21"/>
              <p:cNvGrpSpPr/>
              <p:nvPr/>
            </p:nvGrpSpPr>
            <p:grpSpPr>
              <a:xfrm>
                <a:off x="4131812" y="2186851"/>
                <a:ext cx="468816" cy="7120145"/>
                <a:chOff x="533400" y="152400"/>
                <a:chExt cx="318597" cy="4838699"/>
              </a:xfrm>
            </p:grpSpPr>
            <p:sp>
              <p:nvSpPr>
                <p:cNvPr id="587" name="Google Shape;587;p21"/>
                <p:cNvSpPr/>
                <p:nvPr/>
              </p:nvSpPr>
              <p:spPr>
                <a:xfrm>
                  <a:off x="537743" y="158450"/>
                  <a:ext cx="215896" cy="477066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4806" h="3641729" extrusionOk="0">
                      <a:moveTo>
                        <a:pt x="164807" y="394989"/>
                      </a:moveTo>
                      <a:cubicBezTo>
                        <a:pt x="156185" y="351574"/>
                        <a:pt x="93171" y="32822"/>
                        <a:pt x="88053" y="7536"/>
                      </a:cubicBezTo>
                      <a:cubicBezTo>
                        <a:pt x="87620" y="5242"/>
                        <a:pt x="87006" y="2988"/>
                        <a:pt x="86219" y="798"/>
                      </a:cubicBezTo>
                      <a:cubicBezTo>
                        <a:pt x="85017" y="-2343"/>
                        <a:pt x="77441" y="4604"/>
                        <a:pt x="76836" y="7526"/>
                      </a:cubicBezTo>
                      <a:cubicBezTo>
                        <a:pt x="71773" y="32822"/>
                        <a:pt x="8686" y="347473"/>
                        <a:pt x="0" y="391002"/>
                      </a:cubicBezTo>
                      <a:cubicBezTo>
                        <a:pt x="0" y="400985"/>
                        <a:pt x="294" y="3614959"/>
                        <a:pt x="294" y="3614959"/>
                      </a:cubicBezTo>
                      <a:cubicBezTo>
                        <a:pt x="294" y="3628282"/>
                        <a:pt x="37358" y="3641729"/>
                        <a:pt x="82403" y="3641729"/>
                      </a:cubicBezTo>
                      <a:cubicBezTo>
                        <a:pt x="127448" y="3641729"/>
                        <a:pt x="164531" y="3628292"/>
                        <a:pt x="164531" y="3614959"/>
                      </a:cubicBezTo>
                      <a:lnTo>
                        <a:pt x="164742" y="3614959"/>
                      </a:lnTo>
                      <a:cubicBezTo>
                        <a:pt x="164742" y="3614959"/>
                        <a:pt x="164807" y="406076"/>
                        <a:pt x="164807" y="394989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pic>
              <p:nvPicPr>
                <p:cNvPr id="588" name="Google Shape;588;p21"/>
                <p:cNvPicPr preferRelativeResize="0"/>
                <p:nvPr/>
              </p:nvPicPr>
              <p:blipFill rotWithShape="1">
                <a:blip r:embed="rId2">
                  <a:alphaModFix/>
                </a:blip>
                <a:srcRect/>
                <a:stretch/>
              </p:blipFill>
              <p:spPr>
                <a:xfrm>
                  <a:off x="533400" y="152400"/>
                  <a:ext cx="318597" cy="4838699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  <p:grpSp>
            <p:nvGrpSpPr>
              <p:cNvPr id="589" name="Google Shape;589;p21"/>
              <p:cNvGrpSpPr/>
              <p:nvPr/>
            </p:nvGrpSpPr>
            <p:grpSpPr>
              <a:xfrm>
                <a:off x="4455033" y="1729651"/>
                <a:ext cx="468816" cy="7120145"/>
                <a:chOff x="685800" y="152400"/>
                <a:chExt cx="318597" cy="4838699"/>
              </a:xfrm>
            </p:grpSpPr>
            <p:sp>
              <p:nvSpPr>
                <p:cNvPr id="590" name="Google Shape;590;p21"/>
                <p:cNvSpPr/>
                <p:nvPr/>
              </p:nvSpPr>
              <p:spPr>
                <a:xfrm>
                  <a:off x="690143" y="158450"/>
                  <a:ext cx="215896" cy="477066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4806" h="3641729" extrusionOk="0">
                      <a:moveTo>
                        <a:pt x="164807" y="394989"/>
                      </a:moveTo>
                      <a:cubicBezTo>
                        <a:pt x="156185" y="351574"/>
                        <a:pt x="93171" y="32822"/>
                        <a:pt x="88053" y="7536"/>
                      </a:cubicBezTo>
                      <a:cubicBezTo>
                        <a:pt x="87620" y="5242"/>
                        <a:pt x="87006" y="2988"/>
                        <a:pt x="86219" y="798"/>
                      </a:cubicBezTo>
                      <a:cubicBezTo>
                        <a:pt x="85017" y="-2343"/>
                        <a:pt x="77441" y="4604"/>
                        <a:pt x="76836" y="7526"/>
                      </a:cubicBezTo>
                      <a:cubicBezTo>
                        <a:pt x="71773" y="32822"/>
                        <a:pt x="8686" y="347473"/>
                        <a:pt x="0" y="391002"/>
                      </a:cubicBezTo>
                      <a:cubicBezTo>
                        <a:pt x="0" y="400985"/>
                        <a:pt x="294" y="3614959"/>
                        <a:pt x="294" y="3614959"/>
                      </a:cubicBezTo>
                      <a:cubicBezTo>
                        <a:pt x="294" y="3628282"/>
                        <a:pt x="37358" y="3641729"/>
                        <a:pt x="82403" y="3641729"/>
                      </a:cubicBezTo>
                      <a:cubicBezTo>
                        <a:pt x="127448" y="3641729"/>
                        <a:pt x="164531" y="3628292"/>
                        <a:pt x="164531" y="3614959"/>
                      </a:cubicBezTo>
                      <a:lnTo>
                        <a:pt x="164742" y="3614959"/>
                      </a:lnTo>
                      <a:cubicBezTo>
                        <a:pt x="164742" y="3614959"/>
                        <a:pt x="164807" y="406076"/>
                        <a:pt x="164807" y="394989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pic>
              <p:nvPicPr>
                <p:cNvPr id="591" name="Google Shape;591;p21"/>
                <p:cNvPicPr preferRelativeResize="0"/>
                <p:nvPr/>
              </p:nvPicPr>
              <p:blipFill rotWithShape="1">
                <a:blip r:embed="rId2">
                  <a:alphaModFix/>
                </a:blip>
                <a:srcRect/>
                <a:stretch/>
              </p:blipFill>
              <p:spPr>
                <a:xfrm>
                  <a:off x="685800" y="152400"/>
                  <a:ext cx="318597" cy="4838699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  <p:grpSp>
            <p:nvGrpSpPr>
              <p:cNvPr id="592" name="Google Shape;592;p21"/>
              <p:cNvGrpSpPr/>
              <p:nvPr/>
            </p:nvGrpSpPr>
            <p:grpSpPr>
              <a:xfrm>
                <a:off x="4778254" y="1424851"/>
                <a:ext cx="468816" cy="7120145"/>
                <a:chOff x="838200" y="152400"/>
                <a:chExt cx="318597" cy="4838699"/>
              </a:xfrm>
            </p:grpSpPr>
            <p:sp>
              <p:nvSpPr>
                <p:cNvPr id="593" name="Google Shape;593;p21"/>
                <p:cNvSpPr/>
                <p:nvPr/>
              </p:nvSpPr>
              <p:spPr>
                <a:xfrm>
                  <a:off x="842543" y="158450"/>
                  <a:ext cx="215896" cy="477066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4806" h="3641729" extrusionOk="0">
                      <a:moveTo>
                        <a:pt x="164807" y="394989"/>
                      </a:moveTo>
                      <a:cubicBezTo>
                        <a:pt x="156185" y="351574"/>
                        <a:pt x="93171" y="32822"/>
                        <a:pt x="88053" y="7536"/>
                      </a:cubicBezTo>
                      <a:cubicBezTo>
                        <a:pt x="87620" y="5242"/>
                        <a:pt x="87006" y="2988"/>
                        <a:pt x="86219" y="798"/>
                      </a:cubicBezTo>
                      <a:cubicBezTo>
                        <a:pt x="85017" y="-2343"/>
                        <a:pt x="77441" y="4604"/>
                        <a:pt x="76836" y="7526"/>
                      </a:cubicBezTo>
                      <a:cubicBezTo>
                        <a:pt x="71773" y="32822"/>
                        <a:pt x="8686" y="347473"/>
                        <a:pt x="0" y="391002"/>
                      </a:cubicBezTo>
                      <a:cubicBezTo>
                        <a:pt x="0" y="400985"/>
                        <a:pt x="294" y="3614959"/>
                        <a:pt x="294" y="3614959"/>
                      </a:cubicBezTo>
                      <a:cubicBezTo>
                        <a:pt x="294" y="3628282"/>
                        <a:pt x="37358" y="3641729"/>
                        <a:pt x="82403" y="3641729"/>
                      </a:cubicBezTo>
                      <a:cubicBezTo>
                        <a:pt x="127448" y="3641729"/>
                        <a:pt x="164531" y="3628292"/>
                        <a:pt x="164531" y="3614959"/>
                      </a:cubicBezTo>
                      <a:lnTo>
                        <a:pt x="164742" y="3614959"/>
                      </a:lnTo>
                      <a:cubicBezTo>
                        <a:pt x="164742" y="3614959"/>
                        <a:pt x="164807" y="406076"/>
                        <a:pt x="164807" y="394989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pic>
              <p:nvPicPr>
                <p:cNvPr id="594" name="Google Shape;594;p21"/>
                <p:cNvPicPr preferRelativeResize="0"/>
                <p:nvPr/>
              </p:nvPicPr>
              <p:blipFill rotWithShape="1">
                <a:blip r:embed="rId2">
                  <a:alphaModFix/>
                </a:blip>
                <a:srcRect/>
                <a:stretch/>
              </p:blipFill>
              <p:spPr>
                <a:xfrm>
                  <a:off x="838200" y="152400"/>
                  <a:ext cx="318597" cy="4838699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  <p:grpSp>
            <p:nvGrpSpPr>
              <p:cNvPr id="595" name="Google Shape;595;p21"/>
              <p:cNvGrpSpPr/>
              <p:nvPr/>
            </p:nvGrpSpPr>
            <p:grpSpPr>
              <a:xfrm>
                <a:off x="5101474" y="1882051"/>
                <a:ext cx="468816" cy="7120145"/>
                <a:chOff x="990600" y="152400"/>
                <a:chExt cx="318597" cy="4838699"/>
              </a:xfrm>
            </p:grpSpPr>
            <p:sp>
              <p:nvSpPr>
                <p:cNvPr id="596" name="Google Shape;596;p21"/>
                <p:cNvSpPr/>
                <p:nvPr/>
              </p:nvSpPr>
              <p:spPr>
                <a:xfrm>
                  <a:off x="994943" y="158450"/>
                  <a:ext cx="215896" cy="477066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4806" h="3641729" extrusionOk="0">
                      <a:moveTo>
                        <a:pt x="164807" y="394989"/>
                      </a:moveTo>
                      <a:cubicBezTo>
                        <a:pt x="156185" y="351574"/>
                        <a:pt x="93171" y="32822"/>
                        <a:pt x="88053" y="7536"/>
                      </a:cubicBezTo>
                      <a:cubicBezTo>
                        <a:pt x="87620" y="5242"/>
                        <a:pt x="87006" y="2988"/>
                        <a:pt x="86219" y="798"/>
                      </a:cubicBezTo>
                      <a:cubicBezTo>
                        <a:pt x="85017" y="-2343"/>
                        <a:pt x="77441" y="4604"/>
                        <a:pt x="76836" y="7526"/>
                      </a:cubicBezTo>
                      <a:cubicBezTo>
                        <a:pt x="71773" y="32822"/>
                        <a:pt x="8686" y="347473"/>
                        <a:pt x="0" y="391002"/>
                      </a:cubicBezTo>
                      <a:cubicBezTo>
                        <a:pt x="0" y="400985"/>
                        <a:pt x="294" y="3614959"/>
                        <a:pt x="294" y="3614959"/>
                      </a:cubicBezTo>
                      <a:cubicBezTo>
                        <a:pt x="294" y="3628282"/>
                        <a:pt x="37358" y="3641729"/>
                        <a:pt x="82403" y="3641729"/>
                      </a:cubicBezTo>
                      <a:cubicBezTo>
                        <a:pt x="127448" y="3641729"/>
                        <a:pt x="164531" y="3628292"/>
                        <a:pt x="164531" y="3614959"/>
                      </a:cubicBezTo>
                      <a:lnTo>
                        <a:pt x="164742" y="3614959"/>
                      </a:lnTo>
                      <a:cubicBezTo>
                        <a:pt x="164742" y="3614959"/>
                        <a:pt x="164807" y="406076"/>
                        <a:pt x="164807" y="394989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pic>
              <p:nvPicPr>
                <p:cNvPr id="597" name="Google Shape;597;p21"/>
                <p:cNvPicPr preferRelativeResize="0"/>
                <p:nvPr/>
              </p:nvPicPr>
              <p:blipFill rotWithShape="1">
                <a:blip r:embed="rId2">
                  <a:alphaModFix/>
                </a:blip>
                <a:srcRect/>
                <a:stretch/>
              </p:blipFill>
              <p:spPr>
                <a:xfrm>
                  <a:off x="990600" y="152400"/>
                  <a:ext cx="318597" cy="4838699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  <p:grpSp>
            <p:nvGrpSpPr>
              <p:cNvPr id="598" name="Google Shape;598;p21"/>
              <p:cNvGrpSpPr/>
              <p:nvPr/>
            </p:nvGrpSpPr>
            <p:grpSpPr>
              <a:xfrm>
                <a:off x="5424695" y="1729651"/>
                <a:ext cx="468816" cy="7120145"/>
                <a:chOff x="3663063" y="152400"/>
                <a:chExt cx="318597" cy="4838699"/>
              </a:xfrm>
            </p:grpSpPr>
            <p:sp>
              <p:nvSpPr>
                <p:cNvPr id="599" name="Google Shape;599;p21"/>
                <p:cNvSpPr/>
                <p:nvPr/>
              </p:nvSpPr>
              <p:spPr>
                <a:xfrm>
                  <a:off x="3667406" y="158450"/>
                  <a:ext cx="215896" cy="477066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4806" h="3641729" extrusionOk="0">
                      <a:moveTo>
                        <a:pt x="164807" y="394989"/>
                      </a:moveTo>
                      <a:cubicBezTo>
                        <a:pt x="156185" y="351574"/>
                        <a:pt x="93171" y="32822"/>
                        <a:pt x="88053" y="7536"/>
                      </a:cubicBezTo>
                      <a:cubicBezTo>
                        <a:pt x="87620" y="5242"/>
                        <a:pt x="87006" y="2988"/>
                        <a:pt x="86219" y="798"/>
                      </a:cubicBezTo>
                      <a:cubicBezTo>
                        <a:pt x="85017" y="-2343"/>
                        <a:pt x="77441" y="4604"/>
                        <a:pt x="76836" y="7526"/>
                      </a:cubicBezTo>
                      <a:cubicBezTo>
                        <a:pt x="71773" y="32822"/>
                        <a:pt x="8686" y="347473"/>
                        <a:pt x="0" y="391002"/>
                      </a:cubicBezTo>
                      <a:cubicBezTo>
                        <a:pt x="0" y="400985"/>
                        <a:pt x="294" y="3614959"/>
                        <a:pt x="294" y="3614959"/>
                      </a:cubicBezTo>
                      <a:cubicBezTo>
                        <a:pt x="294" y="3628282"/>
                        <a:pt x="37358" y="3641729"/>
                        <a:pt x="82403" y="3641729"/>
                      </a:cubicBezTo>
                      <a:cubicBezTo>
                        <a:pt x="127448" y="3641729"/>
                        <a:pt x="164531" y="3628292"/>
                        <a:pt x="164531" y="3614959"/>
                      </a:cubicBezTo>
                      <a:lnTo>
                        <a:pt x="164742" y="3614959"/>
                      </a:lnTo>
                      <a:cubicBezTo>
                        <a:pt x="164742" y="3614959"/>
                        <a:pt x="164807" y="406076"/>
                        <a:pt x="164807" y="394989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pic>
              <p:nvPicPr>
                <p:cNvPr id="600" name="Google Shape;600;p21"/>
                <p:cNvPicPr preferRelativeResize="0"/>
                <p:nvPr/>
              </p:nvPicPr>
              <p:blipFill rotWithShape="1">
                <a:blip r:embed="rId2">
                  <a:alphaModFix/>
                </a:blip>
                <a:srcRect/>
                <a:stretch/>
              </p:blipFill>
              <p:spPr>
                <a:xfrm>
                  <a:off x="3663063" y="152400"/>
                  <a:ext cx="318597" cy="4838699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  <p:grpSp>
            <p:nvGrpSpPr>
              <p:cNvPr id="601" name="Google Shape;601;p21"/>
              <p:cNvGrpSpPr/>
              <p:nvPr/>
            </p:nvGrpSpPr>
            <p:grpSpPr>
              <a:xfrm>
                <a:off x="5929821" y="2034451"/>
                <a:ext cx="468816" cy="7120145"/>
                <a:chOff x="1419019" y="152400"/>
                <a:chExt cx="318597" cy="4838699"/>
              </a:xfrm>
            </p:grpSpPr>
            <p:sp>
              <p:nvSpPr>
                <p:cNvPr id="602" name="Google Shape;602;p21"/>
                <p:cNvSpPr/>
                <p:nvPr/>
              </p:nvSpPr>
              <p:spPr>
                <a:xfrm>
                  <a:off x="1423362" y="158450"/>
                  <a:ext cx="215896" cy="477066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4806" h="3641729" extrusionOk="0">
                      <a:moveTo>
                        <a:pt x="164807" y="394989"/>
                      </a:moveTo>
                      <a:cubicBezTo>
                        <a:pt x="156185" y="351574"/>
                        <a:pt x="93171" y="32822"/>
                        <a:pt x="88053" y="7536"/>
                      </a:cubicBezTo>
                      <a:cubicBezTo>
                        <a:pt x="87620" y="5242"/>
                        <a:pt x="87006" y="2988"/>
                        <a:pt x="86219" y="798"/>
                      </a:cubicBezTo>
                      <a:cubicBezTo>
                        <a:pt x="85017" y="-2343"/>
                        <a:pt x="77441" y="4604"/>
                        <a:pt x="76836" y="7526"/>
                      </a:cubicBezTo>
                      <a:cubicBezTo>
                        <a:pt x="71773" y="32822"/>
                        <a:pt x="8686" y="347473"/>
                        <a:pt x="0" y="391002"/>
                      </a:cubicBezTo>
                      <a:cubicBezTo>
                        <a:pt x="0" y="400985"/>
                        <a:pt x="294" y="3614959"/>
                        <a:pt x="294" y="3614959"/>
                      </a:cubicBezTo>
                      <a:cubicBezTo>
                        <a:pt x="294" y="3628282"/>
                        <a:pt x="37358" y="3641729"/>
                        <a:pt x="82403" y="3641729"/>
                      </a:cubicBezTo>
                      <a:cubicBezTo>
                        <a:pt x="127448" y="3641729"/>
                        <a:pt x="164531" y="3628292"/>
                        <a:pt x="164531" y="3614959"/>
                      </a:cubicBezTo>
                      <a:lnTo>
                        <a:pt x="164742" y="3614959"/>
                      </a:lnTo>
                      <a:cubicBezTo>
                        <a:pt x="164742" y="3614959"/>
                        <a:pt x="164807" y="406076"/>
                        <a:pt x="164807" y="394989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pic>
              <p:nvPicPr>
                <p:cNvPr id="603" name="Google Shape;603;p21"/>
                <p:cNvPicPr preferRelativeResize="0"/>
                <p:nvPr/>
              </p:nvPicPr>
              <p:blipFill rotWithShape="1">
                <a:blip r:embed="rId2">
                  <a:alphaModFix/>
                </a:blip>
                <a:srcRect/>
                <a:stretch/>
              </p:blipFill>
              <p:spPr>
                <a:xfrm>
                  <a:off x="1419019" y="152400"/>
                  <a:ext cx="318597" cy="4838699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  <p:grpSp>
            <p:nvGrpSpPr>
              <p:cNvPr id="604" name="Google Shape;604;p21"/>
              <p:cNvGrpSpPr/>
              <p:nvPr/>
            </p:nvGrpSpPr>
            <p:grpSpPr>
              <a:xfrm>
                <a:off x="6395774" y="1653451"/>
                <a:ext cx="468816" cy="7120145"/>
                <a:chOff x="1600200" y="152400"/>
                <a:chExt cx="318597" cy="4838699"/>
              </a:xfrm>
            </p:grpSpPr>
            <p:sp>
              <p:nvSpPr>
                <p:cNvPr id="605" name="Google Shape;605;p21"/>
                <p:cNvSpPr/>
                <p:nvPr/>
              </p:nvSpPr>
              <p:spPr>
                <a:xfrm>
                  <a:off x="1604543" y="158450"/>
                  <a:ext cx="215896" cy="477066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4806" h="3641729" extrusionOk="0">
                      <a:moveTo>
                        <a:pt x="164807" y="394989"/>
                      </a:moveTo>
                      <a:cubicBezTo>
                        <a:pt x="156185" y="351574"/>
                        <a:pt x="93171" y="32822"/>
                        <a:pt x="88053" y="7536"/>
                      </a:cubicBezTo>
                      <a:cubicBezTo>
                        <a:pt x="87620" y="5242"/>
                        <a:pt x="87006" y="2988"/>
                        <a:pt x="86219" y="798"/>
                      </a:cubicBezTo>
                      <a:cubicBezTo>
                        <a:pt x="85017" y="-2343"/>
                        <a:pt x="77441" y="4604"/>
                        <a:pt x="76836" y="7526"/>
                      </a:cubicBezTo>
                      <a:cubicBezTo>
                        <a:pt x="71773" y="32822"/>
                        <a:pt x="8686" y="347473"/>
                        <a:pt x="0" y="391002"/>
                      </a:cubicBezTo>
                      <a:cubicBezTo>
                        <a:pt x="0" y="400985"/>
                        <a:pt x="294" y="3614959"/>
                        <a:pt x="294" y="3614959"/>
                      </a:cubicBezTo>
                      <a:cubicBezTo>
                        <a:pt x="294" y="3628282"/>
                        <a:pt x="37358" y="3641729"/>
                        <a:pt x="82403" y="3641729"/>
                      </a:cubicBezTo>
                      <a:cubicBezTo>
                        <a:pt x="127448" y="3641729"/>
                        <a:pt x="164531" y="3628292"/>
                        <a:pt x="164531" y="3614959"/>
                      </a:cubicBezTo>
                      <a:lnTo>
                        <a:pt x="164742" y="3614959"/>
                      </a:lnTo>
                      <a:cubicBezTo>
                        <a:pt x="164742" y="3614959"/>
                        <a:pt x="164807" y="406076"/>
                        <a:pt x="164807" y="394989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pic>
              <p:nvPicPr>
                <p:cNvPr id="606" name="Google Shape;606;p21"/>
                <p:cNvPicPr preferRelativeResize="0"/>
                <p:nvPr/>
              </p:nvPicPr>
              <p:blipFill rotWithShape="1">
                <a:blip r:embed="rId2">
                  <a:alphaModFix/>
                </a:blip>
                <a:srcRect/>
                <a:stretch/>
              </p:blipFill>
              <p:spPr>
                <a:xfrm>
                  <a:off x="1600200" y="152400"/>
                  <a:ext cx="318597" cy="4838699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  <p:grpSp>
            <p:nvGrpSpPr>
              <p:cNvPr id="607" name="Google Shape;607;p21"/>
              <p:cNvGrpSpPr/>
              <p:nvPr/>
            </p:nvGrpSpPr>
            <p:grpSpPr>
              <a:xfrm>
                <a:off x="6718994" y="1424851"/>
                <a:ext cx="468816" cy="7120145"/>
                <a:chOff x="533400" y="152400"/>
                <a:chExt cx="318597" cy="4838699"/>
              </a:xfrm>
            </p:grpSpPr>
            <p:sp>
              <p:nvSpPr>
                <p:cNvPr id="608" name="Google Shape;608;p21"/>
                <p:cNvSpPr/>
                <p:nvPr/>
              </p:nvSpPr>
              <p:spPr>
                <a:xfrm>
                  <a:off x="537743" y="158450"/>
                  <a:ext cx="215896" cy="477066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4806" h="3641729" extrusionOk="0">
                      <a:moveTo>
                        <a:pt x="164807" y="394989"/>
                      </a:moveTo>
                      <a:cubicBezTo>
                        <a:pt x="156185" y="351574"/>
                        <a:pt x="93171" y="32822"/>
                        <a:pt x="88053" y="7536"/>
                      </a:cubicBezTo>
                      <a:cubicBezTo>
                        <a:pt x="87620" y="5242"/>
                        <a:pt x="87006" y="2988"/>
                        <a:pt x="86219" y="798"/>
                      </a:cubicBezTo>
                      <a:cubicBezTo>
                        <a:pt x="85017" y="-2343"/>
                        <a:pt x="77441" y="4604"/>
                        <a:pt x="76836" y="7526"/>
                      </a:cubicBezTo>
                      <a:cubicBezTo>
                        <a:pt x="71773" y="32822"/>
                        <a:pt x="8686" y="347473"/>
                        <a:pt x="0" y="391002"/>
                      </a:cubicBezTo>
                      <a:cubicBezTo>
                        <a:pt x="0" y="400985"/>
                        <a:pt x="294" y="3614959"/>
                        <a:pt x="294" y="3614959"/>
                      </a:cubicBezTo>
                      <a:cubicBezTo>
                        <a:pt x="294" y="3628282"/>
                        <a:pt x="37358" y="3641729"/>
                        <a:pt x="82403" y="3641729"/>
                      </a:cubicBezTo>
                      <a:cubicBezTo>
                        <a:pt x="127448" y="3641729"/>
                        <a:pt x="164531" y="3628292"/>
                        <a:pt x="164531" y="3614959"/>
                      </a:cubicBezTo>
                      <a:lnTo>
                        <a:pt x="164742" y="3614959"/>
                      </a:lnTo>
                      <a:cubicBezTo>
                        <a:pt x="164742" y="3614959"/>
                        <a:pt x="164807" y="406076"/>
                        <a:pt x="164807" y="394989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pic>
              <p:nvPicPr>
                <p:cNvPr id="609" name="Google Shape;609;p21"/>
                <p:cNvPicPr preferRelativeResize="0"/>
                <p:nvPr/>
              </p:nvPicPr>
              <p:blipFill rotWithShape="1">
                <a:blip r:embed="rId2">
                  <a:alphaModFix/>
                </a:blip>
                <a:srcRect/>
                <a:stretch/>
              </p:blipFill>
              <p:spPr>
                <a:xfrm>
                  <a:off x="533400" y="152400"/>
                  <a:ext cx="318597" cy="4838699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  <p:grpSp>
            <p:nvGrpSpPr>
              <p:cNvPr id="610" name="Google Shape;610;p21"/>
              <p:cNvGrpSpPr/>
              <p:nvPr/>
            </p:nvGrpSpPr>
            <p:grpSpPr>
              <a:xfrm>
                <a:off x="7042215" y="1501051"/>
                <a:ext cx="468816" cy="7120145"/>
                <a:chOff x="685800" y="152400"/>
                <a:chExt cx="318597" cy="4838699"/>
              </a:xfrm>
            </p:grpSpPr>
            <p:sp>
              <p:nvSpPr>
                <p:cNvPr id="611" name="Google Shape;611;p21"/>
                <p:cNvSpPr/>
                <p:nvPr/>
              </p:nvSpPr>
              <p:spPr>
                <a:xfrm>
                  <a:off x="690143" y="158450"/>
                  <a:ext cx="215896" cy="477066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4806" h="3641729" extrusionOk="0">
                      <a:moveTo>
                        <a:pt x="164807" y="394989"/>
                      </a:moveTo>
                      <a:cubicBezTo>
                        <a:pt x="156185" y="351574"/>
                        <a:pt x="93171" y="32822"/>
                        <a:pt x="88053" y="7536"/>
                      </a:cubicBezTo>
                      <a:cubicBezTo>
                        <a:pt x="87620" y="5242"/>
                        <a:pt x="87006" y="2988"/>
                        <a:pt x="86219" y="798"/>
                      </a:cubicBezTo>
                      <a:cubicBezTo>
                        <a:pt x="85017" y="-2343"/>
                        <a:pt x="77441" y="4604"/>
                        <a:pt x="76836" y="7526"/>
                      </a:cubicBezTo>
                      <a:cubicBezTo>
                        <a:pt x="71773" y="32822"/>
                        <a:pt x="8686" y="347473"/>
                        <a:pt x="0" y="391002"/>
                      </a:cubicBezTo>
                      <a:cubicBezTo>
                        <a:pt x="0" y="400985"/>
                        <a:pt x="294" y="3614959"/>
                        <a:pt x="294" y="3614959"/>
                      </a:cubicBezTo>
                      <a:cubicBezTo>
                        <a:pt x="294" y="3628282"/>
                        <a:pt x="37358" y="3641729"/>
                        <a:pt x="82403" y="3641729"/>
                      </a:cubicBezTo>
                      <a:cubicBezTo>
                        <a:pt x="127448" y="3641729"/>
                        <a:pt x="164531" y="3628292"/>
                        <a:pt x="164531" y="3614959"/>
                      </a:cubicBezTo>
                      <a:lnTo>
                        <a:pt x="164742" y="3614959"/>
                      </a:lnTo>
                      <a:cubicBezTo>
                        <a:pt x="164742" y="3614959"/>
                        <a:pt x="164807" y="406076"/>
                        <a:pt x="164807" y="394989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pic>
              <p:nvPicPr>
                <p:cNvPr id="612" name="Google Shape;612;p21"/>
                <p:cNvPicPr preferRelativeResize="0"/>
                <p:nvPr/>
              </p:nvPicPr>
              <p:blipFill rotWithShape="1">
                <a:blip r:embed="rId2">
                  <a:alphaModFix/>
                </a:blip>
                <a:srcRect/>
                <a:stretch/>
              </p:blipFill>
              <p:spPr>
                <a:xfrm>
                  <a:off x="685800" y="152400"/>
                  <a:ext cx="318597" cy="4838699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  <p:grpSp>
            <p:nvGrpSpPr>
              <p:cNvPr id="613" name="Google Shape;613;p21"/>
              <p:cNvGrpSpPr/>
              <p:nvPr/>
            </p:nvGrpSpPr>
            <p:grpSpPr>
              <a:xfrm>
                <a:off x="7365436" y="1882051"/>
                <a:ext cx="468816" cy="7120145"/>
                <a:chOff x="838200" y="152400"/>
                <a:chExt cx="318597" cy="4838699"/>
              </a:xfrm>
            </p:grpSpPr>
            <p:sp>
              <p:nvSpPr>
                <p:cNvPr id="614" name="Google Shape;614;p21"/>
                <p:cNvSpPr/>
                <p:nvPr/>
              </p:nvSpPr>
              <p:spPr>
                <a:xfrm>
                  <a:off x="842543" y="158450"/>
                  <a:ext cx="215896" cy="477066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4806" h="3641729" extrusionOk="0">
                      <a:moveTo>
                        <a:pt x="164807" y="394989"/>
                      </a:moveTo>
                      <a:cubicBezTo>
                        <a:pt x="156185" y="351574"/>
                        <a:pt x="93171" y="32822"/>
                        <a:pt x="88053" y="7536"/>
                      </a:cubicBezTo>
                      <a:cubicBezTo>
                        <a:pt x="87620" y="5242"/>
                        <a:pt x="87006" y="2988"/>
                        <a:pt x="86219" y="798"/>
                      </a:cubicBezTo>
                      <a:cubicBezTo>
                        <a:pt x="85017" y="-2343"/>
                        <a:pt x="77441" y="4604"/>
                        <a:pt x="76836" y="7526"/>
                      </a:cubicBezTo>
                      <a:cubicBezTo>
                        <a:pt x="71773" y="32822"/>
                        <a:pt x="8686" y="347473"/>
                        <a:pt x="0" y="391002"/>
                      </a:cubicBezTo>
                      <a:cubicBezTo>
                        <a:pt x="0" y="400985"/>
                        <a:pt x="294" y="3614959"/>
                        <a:pt x="294" y="3614959"/>
                      </a:cubicBezTo>
                      <a:cubicBezTo>
                        <a:pt x="294" y="3628282"/>
                        <a:pt x="37358" y="3641729"/>
                        <a:pt x="82403" y="3641729"/>
                      </a:cubicBezTo>
                      <a:cubicBezTo>
                        <a:pt x="127448" y="3641729"/>
                        <a:pt x="164531" y="3628292"/>
                        <a:pt x="164531" y="3614959"/>
                      </a:cubicBezTo>
                      <a:lnTo>
                        <a:pt x="164742" y="3614959"/>
                      </a:lnTo>
                      <a:cubicBezTo>
                        <a:pt x="164742" y="3614959"/>
                        <a:pt x="164807" y="406076"/>
                        <a:pt x="164807" y="394989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pic>
              <p:nvPicPr>
                <p:cNvPr id="615" name="Google Shape;615;p21"/>
                <p:cNvPicPr preferRelativeResize="0"/>
                <p:nvPr/>
              </p:nvPicPr>
              <p:blipFill rotWithShape="1">
                <a:blip r:embed="rId2">
                  <a:alphaModFix/>
                </a:blip>
                <a:srcRect/>
                <a:stretch/>
              </p:blipFill>
              <p:spPr>
                <a:xfrm>
                  <a:off x="838200" y="152400"/>
                  <a:ext cx="318597" cy="4838699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  <p:grpSp>
            <p:nvGrpSpPr>
              <p:cNvPr id="616" name="Google Shape;616;p21"/>
              <p:cNvGrpSpPr/>
              <p:nvPr/>
            </p:nvGrpSpPr>
            <p:grpSpPr>
              <a:xfrm>
                <a:off x="8011877" y="2186851"/>
                <a:ext cx="468816" cy="7120145"/>
                <a:chOff x="3663063" y="152400"/>
                <a:chExt cx="318597" cy="4838699"/>
              </a:xfrm>
            </p:grpSpPr>
            <p:sp>
              <p:nvSpPr>
                <p:cNvPr id="617" name="Google Shape;617;p21"/>
                <p:cNvSpPr/>
                <p:nvPr/>
              </p:nvSpPr>
              <p:spPr>
                <a:xfrm>
                  <a:off x="3667406" y="158450"/>
                  <a:ext cx="215896" cy="477066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4806" h="3641729" extrusionOk="0">
                      <a:moveTo>
                        <a:pt x="164807" y="394989"/>
                      </a:moveTo>
                      <a:cubicBezTo>
                        <a:pt x="156185" y="351574"/>
                        <a:pt x="93171" y="32822"/>
                        <a:pt x="88053" y="7536"/>
                      </a:cubicBezTo>
                      <a:cubicBezTo>
                        <a:pt x="87620" y="5242"/>
                        <a:pt x="87006" y="2988"/>
                        <a:pt x="86219" y="798"/>
                      </a:cubicBezTo>
                      <a:cubicBezTo>
                        <a:pt x="85017" y="-2343"/>
                        <a:pt x="77441" y="4604"/>
                        <a:pt x="76836" y="7526"/>
                      </a:cubicBezTo>
                      <a:cubicBezTo>
                        <a:pt x="71773" y="32822"/>
                        <a:pt x="8686" y="347473"/>
                        <a:pt x="0" y="391002"/>
                      </a:cubicBezTo>
                      <a:cubicBezTo>
                        <a:pt x="0" y="400985"/>
                        <a:pt x="294" y="3614959"/>
                        <a:pt x="294" y="3614959"/>
                      </a:cubicBezTo>
                      <a:cubicBezTo>
                        <a:pt x="294" y="3628282"/>
                        <a:pt x="37358" y="3641729"/>
                        <a:pt x="82403" y="3641729"/>
                      </a:cubicBezTo>
                      <a:cubicBezTo>
                        <a:pt x="127448" y="3641729"/>
                        <a:pt x="164531" y="3628292"/>
                        <a:pt x="164531" y="3614959"/>
                      </a:cubicBezTo>
                      <a:lnTo>
                        <a:pt x="164742" y="3614959"/>
                      </a:lnTo>
                      <a:cubicBezTo>
                        <a:pt x="164742" y="3614959"/>
                        <a:pt x="164807" y="406076"/>
                        <a:pt x="164807" y="394989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pic>
              <p:nvPicPr>
                <p:cNvPr id="618" name="Google Shape;618;p21"/>
                <p:cNvPicPr preferRelativeResize="0"/>
                <p:nvPr/>
              </p:nvPicPr>
              <p:blipFill rotWithShape="1">
                <a:blip r:embed="rId2">
                  <a:alphaModFix/>
                </a:blip>
                <a:srcRect/>
                <a:stretch/>
              </p:blipFill>
              <p:spPr>
                <a:xfrm>
                  <a:off x="3663063" y="152400"/>
                  <a:ext cx="318597" cy="4838699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  <p:grpSp>
            <p:nvGrpSpPr>
              <p:cNvPr id="619" name="Google Shape;619;p21"/>
              <p:cNvGrpSpPr/>
              <p:nvPr/>
            </p:nvGrpSpPr>
            <p:grpSpPr>
              <a:xfrm>
                <a:off x="8335098" y="1805851"/>
                <a:ext cx="468816" cy="7120145"/>
                <a:chOff x="1295400" y="152400"/>
                <a:chExt cx="318597" cy="4838699"/>
              </a:xfrm>
            </p:grpSpPr>
            <p:sp>
              <p:nvSpPr>
                <p:cNvPr id="620" name="Google Shape;620;p21"/>
                <p:cNvSpPr/>
                <p:nvPr/>
              </p:nvSpPr>
              <p:spPr>
                <a:xfrm>
                  <a:off x="1299743" y="158450"/>
                  <a:ext cx="215896" cy="477066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4806" h="3641729" extrusionOk="0">
                      <a:moveTo>
                        <a:pt x="164807" y="394989"/>
                      </a:moveTo>
                      <a:cubicBezTo>
                        <a:pt x="156185" y="351574"/>
                        <a:pt x="93171" y="32822"/>
                        <a:pt x="88053" y="7536"/>
                      </a:cubicBezTo>
                      <a:cubicBezTo>
                        <a:pt x="87620" y="5242"/>
                        <a:pt x="87006" y="2988"/>
                        <a:pt x="86219" y="798"/>
                      </a:cubicBezTo>
                      <a:cubicBezTo>
                        <a:pt x="85017" y="-2343"/>
                        <a:pt x="77441" y="4604"/>
                        <a:pt x="76836" y="7526"/>
                      </a:cubicBezTo>
                      <a:cubicBezTo>
                        <a:pt x="71773" y="32822"/>
                        <a:pt x="8686" y="347473"/>
                        <a:pt x="0" y="391002"/>
                      </a:cubicBezTo>
                      <a:cubicBezTo>
                        <a:pt x="0" y="400985"/>
                        <a:pt x="294" y="3614959"/>
                        <a:pt x="294" y="3614959"/>
                      </a:cubicBezTo>
                      <a:cubicBezTo>
                        <a:pt x="294" y="3628282"/>
                        <a:pt x="37358" y="3641729"/>
                        <a:pt x="82403" y="3641729"/>
                      </a:cubicBezTo>
                      <a:cubicBezTo>
                        <a:pt x="127448" y="3641729"/>
                        <a:pt x="164531" y="3628292"/>
                        <a:pt x="164531" y="3614959"/>
                      </a:cubicBezTo>
                      <a:lnTo>
                        <a:pt x="164742" y="3614959"/>
                      </a:lnTo>
                      <a:cubicBezTo>
                        <a:pt x="164742" y="3614959"/>
                        <a:pt x="164807" y="406076"/>
                        <a:pt x="164807" y="394989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pic>
              <p:nvPicPr>
                <p:cNvPr id="621" name="Google Shape;621;p21"/>
                <p:cNvPicPr preferRelativeResize="0"/>
                <p:nvPr/>
              </p:nvPicPr>
              <p:blipFill rotWithShape="1">
                <a:blip r:embed="rId2">
                  <a:alphaModFix/>
                </a:blip>
                <a:srcRect/>
                <a:stretch/>
              </p:blipFill>
              <p:spPr>
                <a:xfrm>
                  <a:off x="1295400" y="152400"/>
                  <a:ext cx="318597" cy="4838699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</p:grpSp>
        <p:grpSp>
          <p:nvGrpSpPr>
            <p:cNvPr id="622" name="Google Shape;622;p21"/>
            <p:cNvGrpSpPr/>
            <p:nvPr/>
          </p:nvGrpSpPr>
          <p:grpSpPr>
            <a:xfrm rot="-5400000" flipH="1">
              <a:off x="9848714" y="1201031"/>
              <a:ext cx="196383" cy="2982574"/>
              <a:chOff x="1447800" y="152400"/>
              <a:chExt cx="318597" cy="4838699"/>
            </a:xfrm>
          </p:grpSpPr>
          <p:sp>
            <p:nvSpPr>
              <p:cNvPr id="623" name="Google Shape;623;p21"/>
              <p:cNvSpPr/>
              <p:nvPr/>
            </p:nvSpPr>
            <p:spPr>
              <a:xfrm>
                <a:off x="1452143" y="158450"/>
                <a:ext cx="215896" cy="4770665"/>
              </a:xfrm>
              <a:custGeom>
                <a:avLst/>
                <a:gdLst/>
                <a:ahLst/>
                <a:cxnLst/>
                <a:rect l="l" t="t" r="r" b="b"/>
                <a:pathLst>
                  <a:path w="164806" h="3641729" extrusionOk="0">
                    <a:moveTo>
                      <a:pt x="164807" y="394989"/>
                    </a:moveTo>
                    <a:cubicBezTo>
                      <a:pt x="156185" y="351574"/>
                      <a:pt x="93171" y="32822"/>
                      <a:pt x="88053" y="7536"/>
                    </a:cubicBezTo>
                    <a:cubicBezTo>
                      <a:pt x="87620" y="5242"/>
                      <a:pt x="87006" y="2988"/>
                      <a:pt x="86219" y="798"/>
                    </a:cubicBezTo>
                    <a:cubicBezTo>
                      <a:pt x="85017" y="-2343"/>
                      <a:pt x="77441" y="4604"/>
                      <a:pt x="76836" y="7526"/>
                    </a:cubicBezTo>
                    <a:cubicBezTo>
                      <a:pt x="71773" y="32822"/>
                      <a:pt x="8686" y="347473"/>
                      <a:pt x="0" y="391002"/>
                    </a:cubicBezTo>
                    <a:cubicBezTo>
                      <a:pt x="0" y="400985"/>
                      <a:pt x="294" y="3614959"/>
                      <a:pt x="294" y="3614959"/>
                    </a:cubicBezTo>
                    <a:cubicBezTo>
                      <a:pt x="294" y="3628282"/>
                      <a:pt x="37358" y="3641729"/>
                      <a:pt x="82403" y="3641729"/>
                    </a:cubicBezTo>
                    <a:cubicBezTo>
                      <a:pt x="127448" y="3641729"/>
                      <a:pt x="164531" y="3628292"/>
                      <a:pt x="164531" y="3614959"/>
                    </a:cubicBezTo>
                    <a:lnTo>
                      <a:pt x="164742" y="3614959"/>
                    </a:lnTo>
                    <a:cubicBezTo>
                      <a:pt x="164742" y="3614959"/>
                      <a:pt x="164807" y="406076"/>
                      <a:pt x="164807" y="394989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id="624" name="Google Shape;624;p21"/>
              <p:cNvPicPr preferRelativeResize="0"/>
              <p:nvPr/>
            </p:nvPicPr>
            <p:blipFill rotWithShape="1">
              <a:blip r:embed="rId2">
                <a:alphaModFix/>
              </a:blip>
              <a:srcRect/>
              <a:stretch/>
            </p:blipFill>
            <p:spPr>
              <a:xfrm>
                <a:off x="1447800" y="152400"/>
                <a:ext cx="318597" cy="4838699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625" name="Google Shape;625;p21"/>
            <p:cNvGrpSpPr/>
            <p:nvPr/>
          </p:nvGrpSpPr>
          <p:grpSpPr>
            <a:xfrm rot="-5400000" flipH="1">
              <a:off x="9689113" y="1336426"/>
              <a:ext cx="196383" cy="2982574"/>
              <a:chOff x="1600200" y="152400"/>
              <a:chExt cx="318597" cy="4838699"/>
            </a:xfrm>
          </p:grpSpPr>
          <p:sp>
            <p:nvSpPr>
              <p:cNvPr id="626" name="Google Shape;626;p21"/>
              <p:cNvSpPr/>
              <p:nvPr/>
            </p:nvSpPr>
            <p:spPr>
              <a:xfrm>
                <a:off x="1604543" y="158450"/>
                <a:ext cx="215896" cy="4770665"/>
              </a:xfrm>
              <a:custGeom>
                <a:avLst/>
                <a:gdLst/>
                <a:ahLst/>
                <a:cxnLst/>
                <a:rect l="l" t="t" r="r" b="b"/>
                <a:pathLst>
                  <a:path w="164806" h="3641729" extrusionOk="0">
                    <a:moveTo>
                      <a:pt x="164807" y="394989"/>
                    </a:moveTo>
                    <a:cubicBezTo>
                      <a:pt x="156185" y="351574"/>
                      <a:pt x="93171" y="32822"/>
                      <a:pt x="88053" y="7536"/>
                    </a:cubicBezTo>
                    <a:cubicBezTo>
                      <a:pt x="87620" y="5242"/>
                      <a:pt x="87006" y="2988"/>
                      <a:pt x="86219" y="798"/>
                    </a:cubicBezTo>
                    <a:cubicBezTo>
                      <a:pt x="85017" y="-2343"/>
                      <a:pt x="77441" y="4604"/>
                      <a:pt x="76836" y="7526"/>
                    </a:cubicBezTo>
                    <a:cubicBezTo>
                      <a:pt x="71773" y="32822"/>
                      <a:pt x="8686" y="347473"/>
                      <a:pt x="0" y="391002"/>
                    </a:cubicBezTo>
                    <a:cubicBezTo>
                      <a:pt x="0" y="400985"/>
                      <a:pt x="294" y="3614959"/>
                      <a:pt x="294" y="3614959"/>
                    </a:cubicBezTo>
                    <a:cubicBezTo>
                      <a:pt x="294" y="3628282"/>
                      <a:pt x="37358" y="3641729"/>
                      <a:pt x="82403" y="3641729"/>
                    </a:cubicBezTo>
                    <a:cubicBezTo>
                      <a:pt x="127448" y="3641729"/>
                      <a:pt x="164531" y="3628292"/>
                      <a:pt x="164531" y="3614959"/>
                    </a:cubicBezTo>
                    <a:lnTo>
                      <a:pt x="164742" y="3614959"/>
                    </a:lnTo>
                    <a:cubicBezTo>
                      <a:pt x="164742" y="3614959"/>
                      <a:pt x="164807" y="406076"/>
                      <a:pt x="164807" y="394989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id="627" name="Google Shape;627;p21"/>
              <p:cNvPicPr preferRelativeResize="0"/>
              <p:nvPr/>
            </p:nvPicPr>
            <p:blipFill rotWithShape="1">
              <a:blip r:embed="rId2">
                <a:alphaModFix/>
              </a:blip>
              <a:srcRect/>
              <a:stretch/>
            </p:blipFill>
            <p:spPr>
              <a:xfrm>
                <a:off x="1600200" y="152400"/>
                <a:ext cx="318597" cy="4838699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628" name="Google Shape;628;p21"/>
            <p:cNvGrpSpPr/>
            <p:nvPr/>
          </p:nvGrpSpPr>
          <p:grpSpPr>
            <a:xfrm rot="-5400000" flipH="1">
              <a:off x="9944475" y="1471836"/>
              <a:ext cx="196383" cy="2982574"/>
              <a:chOff x="533400" y="152400"/>
              <a:chExt cx="318597" cy="4838699"/>
            </a:xfrm>
          </p:grpSpPr>
          <p:sp>
            <p:nvSpPr>
              <p:cNvPr id="629" name="Google Shape;629;p21"/>
              <p:cNvSpPr/>
              <p:nvPr/>
            </p:nvSpPr>
            <p:spPr>
              <a:xfrm>
                <a:off x="537743" y="158450"/>
                <a:ext cx="215896" cy="4770665"/>
              </a:xfrm>
              <a:custGeom>
                <a:avLst/>
                <a:gdLst/>
                <a:ahLst/>
                <a:cxnLst/>
                <a:rect l="l" t="t" r="r" b="b"/>
                <a:pathLst>
                  <a:path w="164806" h="3641729" extrusionOk="0">
                    <a:moveTo>
                      <a:pt x="164807" y="394989"/>
                    </a:moveTo>
                    <a:cubicBezTo>
                      <a:pt x="156185" y="351574"/>
                      <a:pt x="93171" y="32822"/>
                      <a:pt x="88053" y="7536"/>
                    </a:cubicBezTo>
                    <a:cubicBezTo>
                      <a:pt x="87620" y="5242"/>
                      <a:pt x="87006" y="2988"/>
                      <a:pt x="86219" y="798"/>
                    </a:cubicBezTo>
                    <a:cubicBezTo>
                      <a:pt x="85017" y="-2343"/>
                      <a:pt x="77441" y="4604"/>
                      <a:pt x="76836" y="7526"/>
                    </a:cubicBezTo>
                    <a:cubicBezTo>
                      <a:pt x="71773" y="32822"/>
                      <a:pt x="8686" y="347473"/>
                      <a:pt x="0" y="391002"/>
                    </a:cubicBezTo>
                    <a:cubicBezTo>
                      <a:pt x="0" y="400985"/>
                      <a:pt x="294" y="3614959"/>
                      <a:pt x="294" y="3614959"/>
                    </a:cubicBezTo>
                    <a:cubicBezTo>
                      <a:pt x="294" y="3628282"/>
                      <a:pt x="37358" y="3641729"/>
                      <a:pt x="82403" y="3641729"/>
                    </a:cubicBezTo>
                    <a:cubicBezTo>
                      <a:pt x="127448" y="3641729"/>
                      <a:pt x="164531" y="3628292"/>
                      <a:pt x="164531" y="3614959"/>
                    </a:cubicBezTo>
                    <a:lnTo>
                      <a:pt x="164742" y="3614959"/>
                    </a:lnTo>
                    <a:cubicBezTo>
                      <a:pt x="164742" y="3614959"/>
                      <a:pt x="164807" y="406076"/>
                      <a:pt x="164807" y="394989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id="630" name="Google Shape;630;p21"/>
              <p:cNvPicPr preferRelativeResize="0"/>
              <p:nvPr/>
            </p:nvPicPr>
            <p:blipFill rotWithShape="1">
              <a:blip r:embed="rId2">
                <a:alphaModFix/>
              </a:blip>
              <a:srcRect/>
              <a:stretch/>
            </p:blipFill>
            <p:spPr>
              <a:xfrm>
                <a:off x="533400" y="152400"/>
                <a:ext cx="318597" cy="4838699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631" name="Google Shape;631;p21"/>
            <p:cNvGrpSpPr/>
            <p:nvPr/>
          </p:nvGrpSpPr>
          <p:grpSpPr>
            <a:xfrm rot="-5400000" flipH="1">
              <a:off x="9752954" y="1607231"/>
              <a:ext cx="196383" cy="2982574"/>
              <a:chOff x="685800" y="152400"/>
              <a:chExt cx="318597" cy="4838699"/>
            </a:xfrm>
          </p:grpSpPr>
          <p:sp>
            <p:nvSpPr>
              <p:cNvPr id="632" name="Google Shape;632;p21"/>
              <p:cNvSpPr/>
              <p:nvPr/>
            </p:nvSpPr>
            <p:spPr>
              <a:xfrm>
                <a:off x="690143" y="158450"/>
                <a:ext cx="215896" cy="4770665"/>
              </a:xfrm>
              <a:custGeom>
                <a:avLst/>
                <a:gdLst/>
                <a:ahLst/>
                <a:cxnLst/>
                <a:rect l="l" t="t" r="r" b="b"/>
                <a:pathLst>
                  <a:path w="164806" h="3641729" extrusionOk="0">
                    <a:moveTo>
                      <a:pt x="164807" y="394989"/>
                    </a:moveTo>
                    <a:cubicBezTo>
                      <a:pt x="156185" y="351574"/>
                      <a:pt x="93171" y="32822"/>
                      <a:pt x="88053" y="7536"/>
                    </a:cubicBezTo>
                    <a:cubicBezTo>
                      <a:pt x="87620" y="5242"/>
                      <a:pt x="87006" y="2988"/>
                      <a:pt x="86219" y="798"/>
                    </a:cubicBezTo>
                    <a:cubicBezTo>
                      <a:pt x="85017" y="-2343"/>
                      <a:pt x="77441" y="4604"/>
                      <a:pt x="76836" y="7526"/>
                    </a:cubicBezTo>
                    <a:cubicBezTo>
                      <a:pt x="71773" y="32822"/>
                      <a:pt x="8686" y="347473"/>
                      <a:pt x="0" y="391002"/>
                    </a:cubicBezTo>
                    <a:cubicBezTo>
                      <a:pt x="0" y="400985"/>
                      <a:pt x="294" y="3614959"/>
                      <a:pt x="294" y="3614959"/>
                    </a:cubicBezTo>
                    <a:cubicBezTo>
                      <a:pt x="294" y="3628282"/>
                      <a:pt x="37358" y="3641729"/>
                      <a:pt x="82403" y="3641729"/>
                    </a:cubicBezTo>
                    <a:cubicBezTo>
                      <a:pt x="127448" y="3641729"/>
                      <a:pt x="164531" y="3628292"/>
                      <a:pt x="164531" y="3614959"/>
                    </a:cubicBezTo>
                    <a:lnTo>
                      <a:pt x="164742" y="3614959"/>
                    </a:lnTo>
                    <a:cubicBezTo>
                      <a:pt x="164742" y="3614959"/>
                      <a:pt x="164807" y="406076"/>
                      <a:pt x="164807" y="394989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id="633" name="Google Shape;633;p21"/>
              <p:cNvPicPr preferRelativeResize="0"/>
              <p:nvPr/>
            </p:nvPicPr>
            <p:blipFill rotWithShape="1">
              <a:blip r:embed="rId2">
                <a:alphaModFix/>
              </a:blip>
              <a:srcRect/>
              <a:stretch/>
            </p:blipFill>
            <p:spPr>
              <a:xfrm>
                <a:off x="685800" y="152400"/>
                <a:ext cx="318597" cy="4838699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634" name="Google Shape;634;p21"/>
            <p:cNvGrpSpPr/>
            <p:nvPr/>
          </p:nvGrpSpPr>
          <p:grpSpPr>
            <a:xfrm rot="-5400000" flipH="1">
              <a:off x="9816794" y="1954222"/>
              <a:ext cx="196383" cy="2982574"/>
              <a:chOff x="990600" y="152400"/>
              <a:chExt cx="318597" cy="4838699"/>
            </a:xfrm>
          </p:grpSpPr>
          <p:sp>
            <p:nvSpPr>
              <p:cNvPr id="635" name="Google Shape;635;p21"/>
              <p:cNvSpPr/>
              <p:nvPr/>
            </p:nvSpPr>
            <p:spPr>
              <a:xfrm>
                <a:off x="994943" y="158450"/>
                <a:ext cx="215896" cy="4770665"/>
              </a:xfrm>
              <a:custGeom>
                <a:avLst/>
                <a:gdLst/>
                <a:ahLst/>
                <a:cxnLst/>
                <a:rect l="l" t="t" r="r" b="b"/>
                <a:pathLst>
                  <a:path w="164806" h="3641729" extrusionOk="0">
                    <a:moveTo>
                      <a:pt x="164807" y="394989"/>
                    </a:moveTo>
                    <a:cubicBezTo>
                      <a:pt x="156185" y="351574"/>
                      <a:pt x="93171" y="32822"/>
                      <a:pt x="88053" y="7536"/>
                    </a:cubicBezTo>
                    <a:cubicBezTo>
                      <a:pt x="87620" y="5242"/>
                      <a:pt x="87006" y="2988"/>
                      <a:pt x="86219" y="798"/>
                    </a:cubicBezTo>
                    <a:cubicBezTo>
                      <a:pt x="85017" y="-2343"/>
                      <a:pt x="77441" y="4604"/>
                      <a:pt x="76836" y="7526"/>
                    </a:cubicBezTo>
                    <a:cubicBezTo>
                      <a:pt x="71773" y="32822"/>
                      <a:pt x="8686" y="347473"/>
                      <a:pt x="0" y="391002"/>
                    </a:cubicBezTo>
                    <a:cubicBezTo>
                      <a:pt x="0" y="400985"/>
                      <a:pt x="294" y="3614959"/>
                      <a:pt x="294" y="3614959"/>
                    </a:cubicBezTo>
                    <a:cubicBezTo>
                      <a:pt x="294" y="3628282"/>
                      <a:pt x="37358" y="3641729"/>
                      <a:pt x="82403" y="3641729"/>
                    </a:cubicBezTo>
                    <a:cubicBezTo>
                      <a:pt x="127448" y="3641729"/>
                      <a:pt x="164531" y="3628292"/>
                      <a:pt x="164531" y="3614959"/>
                    </a:cubicBezTo>
                    <a:lnTo>
                      <a:pt x="164742" y="3614959"/>
                    </a:lnTo>
                    <a:cubicBezTo>
                      <a:pt x="164742" y="3614959"/>
                      <a:pt x="164807" y="406076"/>
                      <a:pt x="164807" y="394989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id="636" name="Google Shape;636;p21"/>
              <p:cNvPicPr preferRelativeResize="0"/>
              <p:nvPr/>
            </p:nvPicPr>
            <p:blipFill rotWithShape="1">
              <a:blip r:embed="rId2">
                <a:alphaModFix/>
              </a:blip>
              <a:srcRect/>
              <a:stretch/>
            </p:blipFill>
            <p:spPr>
              <a:xfrm>
                <a:off x="990600" y="152400"/>
                <a:ext cx="318597" cy="4838699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637" name="Google Shape;637;p21"/>
            <p:cNvGrpSpPr/>
            <p:nvPr/>
          </p:nvGrpSpPr>
          <p:grpSpPr>
            <a:xfrm rot="-5400000" flipH="1">
              <a:off x="9752954" y="2089589"/>
              <a:ext cx="196383" cy="2982574"/>
              <a:chOff x="3663063" y="152400"/>
              <a:chExt cx="318597" cy="4838699"/>
            </a:xfrm>
          </p:grpSpPr>
          <p:sp>
            <p:nvSpPr>
              <p:cNvPr id="638" name="Google Shape;638;p21"/>
              <p:cNvSpPr/>
              <p:nvPr/>
            </p:nvSpPr>
            <p:spPr>
              <a:xfrm>
                <a:off x="3667406" y="158450"/>
                <a:ext cx="215896" cy="4770665"/>
              </a:xfrm>
              <a:custGeom>
                <a:avLst/>
                <a:gdLst/>
                <a:ahLst/>
                <a:cxnLst/>
                <a:rect l="l" t="t" r="r" b="b"/>
                <a:pathLst>
                  <a:path w="164806" h="3641729" extrusionOk="0">
                    <a:moveTo>
                      <a:pt x="164807" y="394989"/>
                    </a:moveTo>
                    <a:cubicBezTo>
                      <a:pt x="156185" y="351574"/>
                      <a:pt x="93171" y="32822"/>
                      <a:pt x="88053" y="7536"/>
                    </a:cubicBezTo>
                    <a:cubicBezTo>
                      <a:pt x="87620" y="5242"/>
                      <a:pt x="87006" y="2988"/>
                      <a:pt x="86219" y="798"/>
                    </a:cubicBezTo>
                    <a:cubicBezTo>
                      <a:pt x="85017" y="-2343"/>
                      <a:pt x="77441" y="4604"/>
                      <a:pt x="76836" y="7526"/>
                    </a:cubicBezTo>
                    <a:cubicBezTo>
                      <a:pt x="71773" y="32822"/>
                      <a:pt x="8686" y="347473"/>
                      <a:pt x="0" y="391002"/>
                    </a:cubicBezTo>
                    <a:cubicBezTo>
                      <a:pt x="0" y="400985"/>
                      <a:pt x="294" y="3614959"/>
                      <a:pt x="294" y="3614959"/>
                    </a:cubicBezTo>
                    <a:cubicBezTo>
                      <a:pt x="294" y="3628282"/>
                      <a:pt x="37358" y="3641729"/>
                      <a:pt x="82403" y="3641729"/>
                    </a:cubicBezTo>
                    <a:cubicBezTo>
                      <a:pt x="127448" y="3641729"/>
                      <a:pt x="164531" y="3628292"/>
                      <a:pt x="164531" y="3614959"/>
                    </a:cubicBezTo>
                    <a:lnTo>
                      <a:pt x="164742" y="3614959"/>
                    </a:lnTo>
                    <a:cubicBezTo>
                      <a:pt x="164742" y="3614959"/>
                      <a:pt x="164807" y="406076"/>
                      <a:pt x="164807" y="394989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id="639" name="Google Shape;639;p21"/>
              <p:cNvPicPr preferRelativeResize="0"/>
              <p:nvPr/>
            </p:nvPicPr>
            <p:blipFill rotWithShape="1">
              <a:blip r:embed="rId2">
                <a:alphaModFix/>
              </a:blip>
              <a:srcRect/>
              <a:stretch/>
            </p:blipFill>
            <p:spPr>
              <a:xfrm>
                <a:off x="3663063" y="152400"/>
                <a:ext cx="318597" cy="4838699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640" name="Google Shape;640;p21"/>
            <p:cNvGrpSpPr/>
            <p:nvPr/>
          </p:nvGrpSpPr>
          <p:grpSpPr>
            <a:xfrm rot="-5400000" flipH="1">
              <a:off x="9880634" y="2225013"/>
              <a:ext cx="196383" cy="2982574"/>
              <a:chOff x="1295400" y="152400"/>
              <a:chExt cx="318597" cy="4838699"/>
            </a:xfrm>
          </p:grpSpPr>
          <p:sp>
            <p:nvSpPr>
              <p:cNvPr id="641" name="Google Shape;641;p21"/>
              <p:cNvSpPr/>
              <p:nvPr/>
            </p:nvSpPr>
            <p:spPr>
              <a:xfrm>
                <a:off x="1299743" y="158450"/>
                <a:ext cx="215896" cy="4770665"/>
              </a:xfrm>
              <a:custGeom>
                <a:avLst/>
                <a:gdLst/>
                <a:ahLst/>
                <a:cxnLst/>
                <a:rect l="l" t="t" r="r" b="b"/>
                <a:pathLst>
                  <a:path w="164806" h="3641729" extrusionOk="0">
                    <a:moveTo>
                      <a:pt x="164807" y="394989"/>
                    </a:moveTo>
                    <a:cubicBezTo>
                      <a:pt x="156185" y="351574"/>
                      <a:pt x="93171" y="32822"/>
                      <a:pt x="88053" y="7536"/>
                    </a:cubicBezTo>
                    <a:cubicBezTo>
                      <a:pt x="87620" y="5242"/>
                      <a:pt x="87006" y="2988"/>
                      <a:pt x="86219" y="798"/>
                    </a:cubicBezTo>
                    <a:cubicBezTo>
                      <a:pt x="85017" y="-2343"/>
                      <a:pt x="77441" y="4604"/>
                      <a:pt x="76836" y="7526"/>
                    </a:cubicBezTo>
                    <a:cubicBezTo>
                      <a:pt x="71773" y="32822"/>
                      <a:pt x="8686" y="347473"/>
                      <a:pt x="0" y="391002"/>
                    </a:cubicBezTo>
                    <a:cubicBezTo>
                      <a:pt x="0" y="400985"/>
                      <a:pt x="294" y="3614959"/>
                      <a:pt x="294" y="3614959"/>
                    </a:cubicBezTo>
                    <a:cubicBezTo>
                      <a:pt x="294" y="3628282"/>
                      <a:pt x="37358" y="3641729"/>
                      <a:pt x="82403" y="3641729"/>
                    </a:cubicBezTo>
                    <a:cubicBezTo>
                      <a:pt x="127448" y="3641729"/>
                      <a:pt x="164531" y="3628292"/>
                      <a:pt x="164531" y="3614959"/>
                    </a:cubicBezTo>
                    <a:lnTo>
                      <a:pt x="164742" y="3614959"/>
                    </a:lnTo>
                    <a:cubicBezTo>
                      <a:pt x="164742" y="3614959"/>
                      <a:pt x="164807" y="406076"/>
                      <a:pt x="164807" y="394989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id="642" name="Google Shape;642;p21"/>
              <p:cNvPicPr preferRelativeResize="0"/>
              <p:nvPr/>
            </p:nvPicPr>
            <p:blipFill rotWithShape="1">
              <a:blip r:embed="rId2">
                <a:alphaModFix/>
              </a:blip>
              <a:srcRect/>
              <a:stretch/>
            </p:blipFill>
            <p:spPr>
              <a:xfrm>
                <a:off x="1295400" y="152400"/>
                <a:ext cx="318597" cy="4838699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643" name="Google Shape;643;p21"/>
            <p:cNvGrpSpPr/>
            <p:nvPr/>
          </p:nvGrpSpPr>
          <p:grpSpPr>
            <a:xfrm rot="-5400000" flipH="1">
              <a:off x="9848714" y="2361002"/>
              <a:ext cx="196383" cy="2982574"/>
              <a:chOff x="1447800" y="152400"/>
              <a:chExt cx="318597" cy="4838699"/>
            </a:xfrm>
          </p:grpSpPr>
          <p:sp>
            <p:nvSpPr>
              <p:cNvPr id="644" name="Google Shape;644;p21"/>
              <p:cNvSpPr/>
              <p:nvPr/>
            </p:nvSpPr>
            <p:spPr>
              <a:xfrm>
                <a:off x="1452143" y="158450"/>
                <a:ext cx="215896" cy="4770665"/>
              </a:xfrm>
              <a:custGeom>
                <a:avLst/>
                <a:gdLst/>
                <a:ahLst/>
                <a:cxnLst/>
                <a:rect l="l" t="t" r="r" b="b"/>
                <a:pathLst>
                  <a:path w="164806" h="3641729" extrusionOk="0">
                    <a:moveTo>
                      <a:pt x="164807" y="394989"/>
                    </a:moveTo>
                    <a:cubicBezTo>
                      <a:pt x="156185" y="351574"/>
                      <a:pt x="93171" y="32822"/>
                      <a:pt x="88053" y="7536"/>
                    </a:cubicBezTo>
                    <a:cubicBezTo>
                      <a:pt x="87620" y="5242"/>
                      <a:pt x="87006" y="2988"/>
                      <a:pt x="86219" y="798"/>
                    </a:cubicBezTo>
                    <a:cubicBezTo>
                      <a:pt x="85017" y="-2343"/>
                      <a:pt x="77441" y="4604"/>
                      <a:pt x="76836" y="7526"/>
                    </a:cubicBezTo>
                    <a:cubicBezTo>
                      <a:pt x="71773" y="32822"/>
                      <a:pt x="8686" y="347473"/>
                      <a:pt x="0" y="391002"/>
                    </a:cubicBezTo>
                    <a:cubicBezTo>
                      <a:pt x="0" y="400985"/>
                      <a:pt x="294" y="3614959"/>
                      <a:pt x="294" y="3614959"/>
                    </a:cubicBezTo>
                    <a:cubicBezTo>
                      <a:pt x="294" y="3628282"/>
                      <a:pt x="37358" y="3641729"/>
                      <a:pt x="82403" y="3641729"/>
                    </a:cubicBezTo>
                    <a:cubicBezTo>
                      <a:pt x="127448" y="3641729"/>
                      <a:pt x="164531" y="3628292"/>
                      <a:pt x="164531" y="3614959"/>
                    </a:cubicBezTo>
                    <a:lnTo>
                      <a:pt x="164742" y="3614959"/>
                    </a:lnTo>
                    <a:cubicBezTo>
                      <a:pt x="164742" y="3614959"/>
                      <a:pt x="164807" y="406076"/>
                      <a:pt x="164807" y="394989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id="645" name="Google Shape;645;p21"/>
              <p:cNvPicPr preferRelativeResize="0"/>
              <p:nvPr/>
            </p:nvPicPr>
            <p:blipFill rotWithShape="1">
              <a:blip r:embed="rId2">
                <a:alphaModFix/>
              </a:blip>
              <a:srcRect/>
              <a:stretch/>
            </p:blipFill>
            <p:spPr>
              <a:xfrm>
                <a:off x="1447800" y="152400"/>
                <a:ext cx="318597" cy="4838699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646" name="Google Shape;646;p21"/>
            <p:cNvGrpSpPr/>
            <p:nvPr/>
          </p:nvGrpSpPr>
          <p:grpSpPr>
            <a:xfrm rot="-5400000" flipH="1">
              <a:off x="9721033" y="2496397"/>
              <a:ext cx="196383" cy="2982574"/>
              <a:chOff x="1600200" y="152400"/>
              <a:chExt cx="318597" cy="4838699"/>
            </a:xfrm>
          </p:grpSpPr>
          <p:sp>
            <p:nvSpPr>
              <p:cNvPr id="647" name="Google Shape;647;p21"/>
              <p:cNvSpPr/>
              <p:nvPr/>
            </p:nvSpPr>
            <p:spPr>
              <a:xfrm>
                <a:off x="1604543" y="158450"/>
                <a:ext cx="215896" cy="4770665"/>
              </a:xfrm>
              <a:custGeom>
                <a:avLst/>
                <a:gdLst/>
                <a:ahLst/>
                <a:cxnLst/>
                <a:rect l="l" t="t" r="r" b="b"/>
                <a:pathLst>
                  <a:path w="164806" h="3641729" extrusionOk="0">
                    <a:moveTo>
                      <a:pt x="164807" y="394989"/>
                    </a:moveTo>
                    <a:cubicBezTo>
                      <a:pt x="156185" y="351574"/>
                      <a:pt x="93171" y="32822"/>
                      <a:pt x="88053" y="7536"/>
                    </a:cubicBezTo>
                    <a:cubicBezTo>
                      <a:pt x="87620" y="5242"/>
                      <a:pt x="87006" y="2988"/>
                      <a:pt x="86219" y="798"/>
                    </a:cubicBezTo>
                    <a:cubicBezTo>
                      <a:pt x="85017" y="-2343"/>
                      <a:pt x="77441" y="4604"/>
                      <a:pt x="76836" y="7526"/>
                    </a:cubicBezTo>
                    <a:cubicBezTo>
                      <a:pt x="71773" y="32822"/>
                      <a:pt x="8686" y="347473"/>
                      <a:pt x="0" y="391002"/>
                    </a:cubicBezTo>
                    <a:cubicBezTo>
                      <a:pt x="0" y="400985"/>
                      <a:pt x="294" y="3614959"/>
                      <a:pt x="294" y="3614959"/>
                    </a:cubicBezTo>
                    <a:cubicBezTo>
                      <a:pt x="294" y="3628282"/>
                      <a:pt x="37358" y="3641729"/>
                      <a:pt x="82403" y="3641729"/>
                    </a:cubicBezTo>
                    <a:cubicBezTo>
                      <a:pt x="127448" y="3641729"/>
                      <a:pt x="164531" y="3628292"/>
                      <a:pt x="164531" y="3614959"/>
                    </a:cubicBezTo>
                    <a:lnTo>
                      <a:pt x="164742" y="3614959"/>
                    </a:lnTo>
                    <a:cubicBezTo>
                      <a:pt x="164742" y="3614959"/>
                      <a:pt x="164807" y="406076"/>
                      <a:pt x="164807" y="394989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id="648" name="Google Shape;648;p21"/>
              <p:cNvPicPr preferRelativeResize="0"/>
              <p:nvPr/>
            </p:nvPicPr>
            <p:blipFill rotWithShape="1">
              <a:blip r:embed="rId2">
                <a:alphaModFix/>
              </a:blip>
              <a:srcRect/>
              <a:stretch/>
            </p:blipFill>
            <p:spPr>
              <a:xfrm>
                <a:off x="1600200" y="152400"/>
                <a:ext cx="318597" cy="4838699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649" name="Google Shape;649;p21"/>
            <p:cNvGrpSpPr/>
            <p:nvPr/>
          </p:nvGrpSpPr>
          <p:grpSpPr>
            <a:xfrm rot="-5400000" flipH="1">
              <a:off x="9625273" y="2631806"/>
              <a:ext cx="196383" cy="2982574"/>
              <a:chOff x="533400" y="152400"/>
              <a:chExt cx="318597" cy="4838699"/>
            </a:xfrm>
          </p:grpSpPr>
          <p:sp>
            <p:nvSpPr>
              <p:cNvPr id="650" name="Google Shape;650;p21"/>
              <p:cNvSpPr/>
              <p:nvPr/>
            </p:nvSpPr>
            <p:spPr>
              <a:xfrm>
                <a:off x="537743" y="158450"/>
                <a:ext cx="215896" cy="4770665"/>
              </a:xfrm>
              <a:custGeom>
                <a:avLst/>
                <a:gdLst/>
                <a:ahLst/>
                <a:cxnLst/>
                <a:rect l="l" t="t" r="r" b="b"/>
                <a:pathLst>
                  <a:path w="164806" h="3641729" extrusionOk="0">
                    <a:moveTo>
                      <a:pt x="164807" y="394989"/>
                    </a:moveTo>
                    <a:cubicBezTo>
                      <a:pt x="156185" y="351574"/>
                      <a:pt x="93171" y="32822"/>
                      <a:pt x="88053" y="7536"/>
                    </a:cubicBezTo>
                    <a:cubicBezTo>
                      <a:pt x="87620" y="5242"/>
                      <a:pt x="87006" y="2988"/>
                      <a:pt x="86219" y="798"/>
                    </a:cubicBezTo>
                    <a:cubicBezTo>
                      <a:pt x="85017" y="-2343"/>
                      <a:pt x="77441" y="4604"/>
                      <a:pt x="76836" y="7526"/>
                    </a:cubicBezTo>
                    <a:cubicBezTo>
                      <a:pt x="71773" y="32822"/>
                      <a:pt x="8686" y="347473"/>
                      <a:pt x="0" y="391002"/>
                    </a:cubicBezTo>
                    <a:cubicBezTo>
                      <a:pt x="0" y="400985"/>
                      <a:pt x="294" y="3614959"/>
                      <a:pt x="294" y="3614959"/>
                    </a:cubicBezTo>
                    <a:cubicBezTo>
                      <a:pt x="294" y="3628282"/>
                      <a:pt x="37358" y="3641729"/>
                      <a:pt x="82403" y="3641729"/>
                    </a:cubicBezTo>
                    <a:cubicBezTo>
                      <a:pt x="127448" y="3641729"/>
                      <a:pt x="164531" y="3628292"/>
                      <a:pt x="164531" y="3614959"/>
                    </a:cubicBezTo>
                    <a:lnTo>
                      <a:pt x="164742" y="3614959"/>
                    </a:lnTo>
                    <a:cubicBezTo>
                      <a:pt x="164742" y="3614959"/>
                      <a:pt x="164807" y="406076"/>
                      <a:pt x="164807" y="394989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id="651" name="Google Shape;651;p21"/>
              <p:cNvPicPr preferRelativeResize="0"/>
              <p:nvPr/>
            </p:nvPicPr>
            <p:blipFill rotWithShape="1">
              <a:blip r:embed="rId2">
                <a:alphaModFix/>
              </a:blip>
              <a:srcRect/>
              <a:stretch/>
            </p:blipFill>
            <p:spPr>
              <a:xfrm>
                <a:off x="533400" y="152400"/>
                <a:ext cx="318597" cy="4838699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652" name="Google Shape;652;p21"/>
            <p:cNvGrpSpPr/>
            <p:nvPr/>
          </p:nvGrpSpPr>
          <p:grpSpPr>
            <a:xfrm rot="-5400000" flipH="1">
              <a:off x="9657193" y="2767202"/>
              <a:ext cx="196383" cy="2982574"/>
              <a:chOff x="685800" y="152400"/>
              <a:chExt cx="318597" cy="4838699"/>
            </a:xfrm>
          </p:grpSpPr>
          <p:sp>
            <p:nvSpPr>
              <p:cNvPr id="653" name="Google Shape;653;p21"/>
              <p:cNvSpPr/>
              <p:nvPr/>
            </p:nvSpPr>
            <p:spPr>
              <a:xfrm>
                <a:off x="690143" y="158450"/>
                <a:ext cx="215896" cy="4770665"/>
              </a:xfrm>
              <a:custGeom>
                <a:avLst/>
                <a:gdLst/>
                <a:ahLst/>
                <a:cxnLst/>
                <a:rect l="l" t="t" r="r" b="b"/>
                <a:pathLst>
                  <a:path w="164806" h="3641729" extrusionOk="0">
                    <a:moveTo>
                      <a:pt x="164807" y="394989"/>
                    </a:moveTo>
                    <a:cubicBezTo>
                      <a:pt x="156185" y="351574"/>
                      <a:pt x="93171" y="32822"/>
                      <a:pt x="88053" y="7536"/>
                    </a:cubicBezTo>
                    <a:cubicBezTo>
                      <a:pt x="87620" y="5242"/>
                      <a:pt x="87006" y="2988"/>
                      <a:pt x="86219" y="798"/>
                    </a:cubicBezTo>
                    <a:cubicBezTo>
                      <a:pt x="85017" y="-2343"/>
                      <a:pt x="77441" y="4604"/>
                      <a:pt x="76836" y="7526"/>
                    </a:cubicBezTo>
                    <a:cubicBezTo>
                      <a:pt x="71773" y="32822"/>
                      <a:pt x="8686" y="347473"/>
                      <a:pt x="0" y="391002"/>
                    </a:cubicBezTo>
                    <a:cubicBezTo>
                      <a:pt x="0" y="400985"/>
                      <a:pt x="294" y="3614959"/>
                      <a:pt x="294" y="3614959"/>
                    </a:cubicBezTo>
                    <a:cubicBezTo>
                      <a:pt x="294" y="3628282"/>
                      <a:pt x="37358" y="3641729"/>
                      <a:pt x="82403" y="3641729"/>
                    </a:cubicBezTo>
                    <a:cubicBezTo>
                      <a:pt x="127448" y="3641729"/>
                      <a:pt x="164531" y="3628292"/>
                      <a:pt x="164531" y="3614959"/>
                    </a:cubicBezTo>
                    <a:lnTo>
                      <a:pt x="164742" y="3614959"/>
                    </a:lnTo>
                    <a:cubicBezTo>
                      <a:pt x="164742" y="3614959"/>
                      <a:pt x="164807" y="406076"/>
                      <a:pt x="164807" y="394989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id="654" name="Google Shape;654;p21"/>
              <p:cNvPicPr preferRelativeResize="0"/>
              <p:nvPr/>
            </p:nvPicPr>
            <p:blipFill rotWithShape="1">
              <a:blip r:embed="rId2">
                <a:alphaModFix/>
              </a:blip>
              <a:srcRect/>
              <a:stretch/>
            </p:blipFill>
            <p:spPr>
              <a:xfrm>
                <a:off x="685800" y="152400"/>
                <a:ext cx="318597" cy="4838699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655" name="Google Shape;655;p21"/>
            <p:cNvGrpSpPr/>
            <p:nvPr/>
          </p:nvGrpSpPr>
          <p:grpSpPr>
            <a:xfrm rot="-5400000" flipH="1">
              <a:off x="9816794" y="2902597"/>
              <a:ext cx="196383" cy="2982574"/>
              <a:chOff x="838200" y="152400"/>
              <a:chExt cx="318597" cy="4838699"/>
            </a:xfrm>
          </p:grpSpPr>
          <p:sp>
            <p:nvSpPr>
              <p:cNvPr id="656" name="Google Shape;656;p21"/>
              <p:cNvSpPr/>
              <p:nvPr/>
            </p:nvSpPr>
            <p:spPr>
              <a:xfrm>
                <a:off x="842543" y="158450"/>
                <a:ext cx="215896" cy="4770665"/>
              </a:xfrm>
              <a:custGeom>
                <a:avLst/>
                <a:gdLst/>
                <a:ahLst/>
                <a:cxnLst/>
                <a:rect l="l" t="t" r="r" b="b"/>
                <a:pathLst>
                  <a:path w="164806" h="3641729" extrusionOk="0">
                    <a:moveTo>
                      <a:pt x="164807" y="394989"/>
                    </a:moveTo>
                    <a:cubicBezTo>
                      <a:pt x="156185" y="351574"/>
                      <a:pt x="93171" y="32822"/>
                      <a:pt x="88053" y="7536"/>
                    </a:cubicBezTo>
                    <a:cubicBezTo>
                      <a:pt x="87620" y="5242"/>
                      <a:pt x="87006" y="2988"/>
                      <a:pt x="86219" y="798"/>
                    </a:cubicBezTo>
                    <a:cubicBezTo>
                      <a:pt x="85017" y="-2343"/>
                      <a:pt x="77441" y="4604"/>
                      <a:pt x="76836" y="7526"/>
                    </a:cubicBezTo>
                    <a:cubicBezTo>
                      <a:pt x="71773" y="32822"/>
                      <a:pt x="8686" y="347473"/>
                      <a:pt x="0" y="391002"/>
                    </a:cubicBezTo>
                    <a:cubicBezTo>
                      <a:pt x="0" y="400985"/>
                      <a:pt x="294" y="3614959"/>
                      <a:pt x="294" y="3614959"/>
                    </a:cubicBezTo>
                    <a:cubicBezTo>
                      <a:pt x="294" y="3628282"/>
                      <a:pt x="37358" y="3641729"/>
                      <a:pt x="82403" y="3641729"/>
                    </a:cubicBezTo>
                    <a:cubicBezTo>
                      <a:pt x="127448" y="3641729"/>
                      <a:pt x="164531" y="3628292"/>
                      <a:pt x="164531" y="3614959"/>
                    </a:cubicBezTo>
                    <a:lnTo>
                      <a:pt x="164742" y="3614959"/>
                    </a:lnTo>
                    <a:cubicBezTo>
                      <a:pt x="164742" y="3614959"/>
                      <a:pt x="164807" y="406076"/>
                      <a:pt x="164807" y="394989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id="657" name="Google Shape;657;p21"/>
              <p:cNvPicPr preferRelativeResize="0"/>
              <p:nvPr/>
            </p:nvPicPr>
            <p:blipFill rotWithShape="1">
              <a:blip r:embed="rId2">
                <a:alphaModFix/>
              </a:blip>
              <a:srcRect/>
              <a:stretch/>
            </p:blipFill>
            <p:spPr>
              <a:xfrm>
                <a:off x="838200" y="152400"/>
                <a:ext cx="318597" cy="4838699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658" name="Google Shape;658;p21"/>
            <p:cNvGrpSpPr/>
            <p:nvPr/>
          </p:nvGrpSpPr>
          <p:grpSpPr>
            <a:xfrm rot="-5400000" flipH="1">
              <a:off x="9625273" y="3037992"/>
              <a:ext cx="196383" cy="2982574"/>
              <a:chOff x="990600" y="152400"/>
              <a:chExt cx="318597" cy="4838699"/>
            </a:xfrm>
          </p:grpSpPr>
          <p:sp>
            <p:nvSpPr>
              <p:cNvPr id="659" name="Google Shape;659;p21"/>
              <p:cNvSpPr/>
              <p:nvPr/>
            </p:nvSpPr>
            <p:spPr>
              <a:xfrm>
                <a:off x="994943" y="158450"/>
                <a:ext cx="215896" cy="4770665"/>
              </a:xfrm>
              <a:custGeom>
                <a:avLst/>
                <a:gdLst/>
                <a:ahLst/>
                <a:cxnLst/>
                <a:rect l="l" t="t" r="r" b="b"/>
                <a:pathLst>
                  <a:path w="164806" h="3641729" extrusionOk="0">
                    <a:moveTo>
                      <a:pt x="164807" y="394989"/>
                    </a:moveTo>
                    <a:cubicBezTo>
                      <a:pt x="156185" y="351574"/>
                      <a:pt x="93171" y="32822"/>
                      <a:pt x="88053" y="7536"/>
                    </a:cubicBezTo>
                    <a:cubicBezTo>
                      <a:pt x="87620" y="5242"/>
                      <a:pt x="87006" y="2988"/>
                      <a:pt x="86219" y="798"/>
                    </a:cubicBezTo>
                    <a:cubicBezTo>
                      <a:pt x="85017" y="-2343"/>
                      <a:pt x="77441" y="4604"/>
                      <a:pt x="76836" y="7526"/>
                    </a:cubicBezTo>
                    <a:cubicBezTo>
                      <a:pt x="71773" y="32822"/>
                      <a:pt x="8686" y="347473"/>
                      <a:pt x="0" y="391002"/>
                    </a:cubicBezTo>
                    <a:cubicBezTo>
                      <a:pt x="0" y="400985"/>
                      <a:pt x="294" y="3614959"/>
                      <a:pt x="294" y="3614959"/>
                    </a:cubicBezTo>
                    <a:cubicBezTo>
                      <a:pt x="294" y="3628282"/>
                      <a:pt x="37358" y="3641729"/>
                      <a:pt x="82403" y="3641729"/>
                    </a:cubicBezTo>
                    <a:cubicBezTo>
                      <a:pt x="127448" y="3641729"/>
                      <a:pt x="164531" y="3628292"/>
                      <a:pt x="164531" y="3614959"/>
                    </a:cubicBezTo>
                    <a:lnTo>
                      <a:pt x="164742" y="3614959"/>
                    </a:lnTo>
                    <a:cubicBezTo>
                      <a:pt x="164742" y="3614959"/>
                      <a:pt x="164807" y="406076"/>
                      <a:pt x="164807" y="394989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id="660" name="Google Shape;660;p21"/>
              <p:cNvPicPr preferRelativeResize="0"/>
              <p:nvPr/>
            </p:nvPicPr>
            <p:blipFill rotWithShape="1">
              <a:blip r:embed="rId2">
                <a:alphaModFix/>
              </a:blip>
              <a:srcRect/>
              <a:stretch/>
            </p:blipFill>
            <p:spPr>
              <a:xfrm>
                <a:off x="990600" y="152400"/>
                <a:ext cx="318597" cy="4838699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661" name="Google Shape;661;p21"/>
            <p:cNvGrpSpPr/>
            <p:nvPr/>
          </p:nvGrpSpPr>
          <p:grpSpPr>
            <a:xfrm rot="-5400000" flipH="1">
              <a:off x="9944475" y="3173359"/>
              <a:ext cx="196383" cy="2982574"/>
              <a:chOff x="3663063" y="152400"/>
              <a:chExt cx="318597" cy="4838699"/>
            </a:xfrm>
          </p:grpSpPr>
          <p:sp>
            <p:nvSpPr>
              <p:cNvPr id="662" name="Google Shape;662;p21"/>
              <p:cNvSpPr/>
              <p:nvPr/>
            </p:nvSpPr>
            <p:spPr>
              <a:xfrm>
                <a:off x="3667406" y="158450"/>
                <a:ext cx="215896" cy="4770665"/>
              </a:xfrm>
              <a:custGeom>
                <a:avLst/>
                <a:gdLst/>
                <a:ahLst/>
                <a:cxnLst/>
                <a:rect l="l" t="t" r="r" b="b"/>
                <a:pathLst>
                  <a:path w="164806" h="3641729" extrusionOk="0">
                    <a:moveTo>
                      <a:pt x="164807" y="394989"/>
                    </a:moveTo>
                    <a:cubicBezTo>
                      <a:pt x="156185" y="351574"/>
                      <a:pt x="93171" y="32822"/>
                      <a:pt x="88053" y="7536"/>
                    </a:cubicBezTo>
                    <a:cubicBezTo>
                      <a:pt x="87620" y="5242"/>
                      <a:pt x="87006" y="2988"/>
                      <a:pt x="86219" y="798"/>
                    </a:cubicBezTo>
                    <a:cubicBezTo>
                      <a:pt x="85017" y="-2343"/>
                      <a:pt x="77441" y="4604"/>
                      <a:pt x="76836" y="7526"/>
                    </a:cubicBezTo>
                    <a:cubicBezTo>
                      <a:pt x="71773" y="32822"/>
                      <a:pt x="8686" y="347473"/>
                      <a:pt x="0" y="391002"/>
                    </a:cubicBezTo>
                    <a:cubicBezTo>
                      <a:pt x="0" y="400985"/>
                      <a:pt x="294" y="3614959"/>
                      <a:pt x="294" y="3614959"/>
                    </a:cubicBezTo>
                    <a:cubicBezTo>
                      <a:pt x="294" y="3628282"/>
                      <a:pt x="37358" y="3641729"/>
                      <a:pt x="82403" y="3641729"/>
                    </a:cubicBezTo>
                    <a:cubicBezTo>
                      <a:pt x="127448" y="3641729"/>
                      <a:pt x="164531" y="3628292"/>
                      <a:pt x="164531" y="3614959"/>
                    </a:cubicBezTo>
                    <a:lnTo>
                      <a:pt x="164742" y="3614959"/>
                    </a:lnTo>
                    <a:cubicBezTo>
                      <a:pt x="164742" y="3614959"/>
                      <a:pt x="164807" y="406076"/>
                      <a:pt x="164807" y="394989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id="663" name="Google Shape;663;p21"/>
              <p:cNvPicPr preferRelativeResize="0"/>
              <p:nvPr/>
            </p:nvPicPr>
            <p:blipFill rotWithShape="1">
              <a:blip r:embed="rId2">
                <a:alphaModFix/>
              </a:blip>
              <a:srcRect/>
              <a:stretch/>
            </p:blipFill>
            <p:spPr>
              <a:xfrm>
                <a:off x="3663063" y="152400"/>
                <a:ext cx="318597" cy="4838699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664" name="Google Shape;664;p21"/>
            <p:cNvGrpSpPr/>
            <p:nvPr/>
          </p:nvGrpSpPr>
          <p:grpSpPr>
            <a:xfrm rot="-5400000" flipH="1">
              <a:off x="9784874" y="3308783"/>
              <a:ext cx="196383" cy="2982574"/>
              <a:chOff x="1295400" y="152400"/>
              <a:chExt cx="318597" cy="4838699"/>
            </a:xfrm>
          </p:grpSpPr>
          <p:sp>
            <p:nvSpPr>
              <p:cNvPr id="665" name="Google Shape;665;p21"/>
              <p:cNvSpPr/>
              <p:nvPr/>
            </p:nvSpPr>
            <p:spPr>
              <a:xfrm>
                <a:off x="1299743" y="158450"/>
                <a:ext cx="215896" cy="4770665"/>
              </a:xfrm>
              <a:custGeom>
                <a:avLst/>
                <a:gdLst/>
                <a:ahLst/>
                <a:cxnLst/>
                <a:rect l="l" t="t" r="r" b="b"/>
                <a:pathLst>
                  <a:path w="164806" h="3641729" extrusionOk="0">
                    <a:moveTo>
                      <a:pt x="164807" y="394989"/>
                    </a:moveTo>
                    <a:cubicBezTo>
                      <a:pt x="156185" y="351574"/>
                      <a:pt x="93171" y="32822"/>
                      <a:pt x="88053" y="7536"/>
                    </a:cubicBezTo>
                    <a:cubicBezTo>
                      <a:pt x="87620" y="5242"/>
                      <a:pt x="87006" y="2988"/>
                      <a:pt x="86219" y="798"/>
                    </a:cubicBezTo>
                    <a:cubicBezTo>
                      <a:pt x="85017" y="-2343"/>
                      <a:pt x="77441" y="4604"/>
                      <a:pt x="76836" y="7526"/>
                    </a:cubicBezTo>
                    <a:cubicBezTo>
                      <a:pt x="71773" y="32822"/>
                      <a:pt x="8686" y="347473"/>
                      <a:pt x="0" y="391002"/>
                    </a:cubicBezTo>
                    <a:cubicBezTo>
                      <a:pt x="0" y="400985"/>
                      <a:pt x="294" y="3614959"/>
                      <a:pt x="294" y="3614959"/>
                    </a:cubicBezTo>
                    <a:cubicBezTo>
                      <a:pt x="294" y="3628282"/>
                      <a:pt x="37358" y="3641729"/>
                      <a:pt x="82403" y="3641729"/>
                    </a:cubicBezTo>
                    <a:cubicBezTo>
                      <a:pt x="127448" y="3641729"/>
                      <a:pt x="164531" y="3628292"/>
                      <a:pt x="164531" y="3614959"/>
                    </a:cubicBezTo>
                    <a:lnTo>
                      <a:pt x="164742" y="3614959"/>
                    </a:lnTo>
                    <a:cubicBezTo>
                      <a:pt x="164742" y="3614959"/>
                      <a:pt x="164807" y="406076"/>
                      <a:pt x="164807" y="394989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id="666" name="Google Shape;666;p21"/>
              <p:cNvPicPr preferRelativeResize="0"/>
              <p:nvPr/>
            </p:nvPicPr>
            <p:blipFill rotWithShape="1">
              <a:blip r:embed="rId2">
                <a:alphaModFix/>
              </a:blip>
              <a:srcRect/>
              <a:stretch/>
            </p:blipFill>
            <p:spPr>
              <a:xfrm>
                <a:off x="1295400" y="152400"/>
                <a:ext cx="318597" cy="4838699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</p:grp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6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8" name="Google Shape;668;p23"/>
          <p:cNvSpPr txBox="1">
            <a:spLocks noGrp="1"/>
          </p:cNvSpPr>
          <p:nvPr>
            <p:ph type="sldNum" idx="12"/>
          </p:nvPr>
        </p:nvSpPr>
        <p:spPr>
          <a:xfrm>
            <a:off x="8665029" y="127279"/>
            <a:ext cx="326700" cy="2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Mali SemiBold"/>
                <a:ea typeface="Mali SemiBold"/>
                <a:cs typeface="Mali SemiBold"/>
                <a:sym typeface="Mali SemiBold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Mali SemiBold"/>
                <a:ea typeface="Mali SemiBold"/>
                <a:cs typeface="Mali SemiBold"/>
                <a:sym typeface="Mali SemiBold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Mali SemiBold"/>
                <a:ea typeface="Mali SemiBold"/>
                <a:cs typeface="Mali SemiBold"/>
                <a:sym typeface="Mali SemiBold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Mali SemiBold"/>
                <a:ea typeface="Mali SemiBold"/>
                <a:cs typeface="Mali SemiBold"/>
                <a:sym typeface="Mali SemiBold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Mali SemiBold"/>
                <a:ea typeface="Mali SemiBold"/>
                <a:cs typeface="Mali SemiBold"/>
                <a:sym typeface="Mali SemiBold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Mali SemiBold"/>
                <a:ea typeface="Mali SemiBold"/>
                <a:cs typeface="Mali SemiBold"/>
                <a:sym typeface="Mali SemiBold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Mali SemiBold"/>
                <a:ea typeface="Mali SemiBold"/>
                <a:cs typeface="Mali SemiBold"/>
                <a:sym typeface="Mali SemiBold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Mali SemiBold"/>
                <a:ea typeface="Mali SemiBold"/>
                <a:cs typeface="Mali SemiBold"/>
                <a:sym typeface="Mali SemiBold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Mali SemiBold"/>
                <a:ea typeface="Mali SemiBold"/>
                <a:cs typeface="Mali SemiBold"/>
                <a:sym typeface="Mali SemiBold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grpSp>
        <p:nvGrpSpPr>
          <p:cNvPr id="669" name="Google Shape;669;p23"/>
          <p:cNvGrpSpPr/>
          <p:nvPr/>
        </p:nvGrpSpPr>
        <p:grpSpPr>
          <a:xfrm rot="-5400000" flipH="1">
            <a:off x="2172079" y="3352950"/>
            <a:ext cx="4799834" cy="6154586"/>
            <a:chOff x="8004405" y="372498"/>
            <a:chExt cx="3529549" cy="4525764"/>
          </a:xfrm>
        </p:grpSpPr>
        <p:grpSp>
          <p:nvGrpSpPr>
            <p:cNvPr id="670" name="Google Shape;670;p23"/>
            <p:cNvGrpSpPr/>
            <p:nvPr/>
          </p:nvGrpSpPr>
          <p:grpSpPr>
            <a:xfrm rot="-5400000" flipH="1">
              <a:off x="8541351" y="-164449"/>
              <a:ext cx="2227938" cy="3301831"/>
              <a:chOff x="3485371" y="1424851"/>
              <a:chExt cx="5318543" cy="7882145"/>
            </a:xfrm>
          </p:grpSpPr>
          <p:grpSp>
            <p:nvGrpSpPr>
              <p:cNvPr id="671" name="Google Shape;671;p23"/>
              <p:cNvGrpSpPr/>
              <p:nvPr/>
            </p:nvGrpSpPr>
            <p:grpSpPr>
              <a:xfrm>
                <a:off x="3485371" y="1958251"/>
                <a:ext cx="468816" cy="7120145"/>
                <a:chOff x="1447800" y="152400"/>
                <a:chExt cx="318597" cy="4838699"/>
              </a:xfrm>
            </p:grpSpPr>
            <p:sp>
              <p:nvSpPr>
                <p:cNvPr id="672" name="Google Shape;672;p23"/>
                <p:cNvSpPr/>
                <p:nvPr/>
              </p:nvSpPr>
              <p:spPr>
                <a:xfrm>
                  <a:off x="1452143" y="158450"/>
                  <a:ext cx="215896" cy="477066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4806" h="3641729" extrusionOk="0">
                      <a:moveTo>
                        <a:pt x="164807" y="394989"/>
                      </a:moveTo>
                      <a:cubicBezTo>
                        <a:pt x="156185" y="351574"/>
                        <a:pt x="93171" y="32822"/>
                        <a:pt x="88053" y="7536"/>
                      </a:cubicBezTo>
                      <a:cubicBezTo>
                        <a:pt x="87620" y="5242"/>
                        <a:pt x="87006" y="2988"/>
                        <a:pt x="86219" y="798"/>
                      </a:cubicBezTo>
                      <a:cubicBezTo>
                        <a:pt x="85017" y="-2343"/>
                        <a:pt x="77441" y="4604"/>
                        <a:pt x="76836" y="7526"/>
                      </a:cubicBezTo>
                      <a:cubicBezTo>
                        <a:pt x="71773" y="32822"/>
                        <a:pt x="8686" y="347473"/>
                        <a:pt x="0" y="391002"/>
                      </a:cubicBezTo>
                      <a:cubicBezTo>
                        <a:pt x="0" y="400985"/>
                        <a:pt x="294" y="3614959"/>
                        <a:pt x="294" y="3614959"/>
                      </a:cubicBezTo>
                      <a:cubicBezTo>
                        <a:pt x="294" y="3628282"/>
                        <a:pt x="37358" y="3641729"/>
                        <a:pt x="82403" y="3641729"/>
                      </a:cubicBezTo>
                      <a:cubicBezTo>
                        <a:pt x="127448" y="3641729"/>
                        <a:pt x="164531" y="3628292"/>
                        <a:pt x="164531" y="3614959"/>
                      </a:cubicBezTo>
                      <a:lnTo>
                        <a:pt x="164742" y="3614959"/>
                      </a:lnTo>
                      <a:cubicBezTo>
                        <a:pt x="164742" y="3614959"/>
                        <a:pt x="164807" y="406076"/>
                        <a:pt x="164807" y="394989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pic>
              <p:nvPicPr>
                <p:cNvPr id="673" name="Google Shape;673;p23"/>
                <p:cNvPicPr preferRelativeResize="0"/>
                <p:nvPr/>
              </p:nvPicPr>
              <p:blipFill rotWithShape="1">
                <a:blip r:embed="rId2">
                  <a:alphaModFix/>
                </a:blip>
                <a:srcRect/>
                <a:stretch/>
              </p:blipFill>
              <p:spPr>
                <a:xfrm>
                  <a:off x="1447800" y="152400"/>
                  <a:ext cx="318597" cy="4838699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  <p:grpSp>
            <p:nvGrpSpPr>
              <p:cNvPr id="674" name="Google Shape;674;p23"/>
              <p:cNvGrpSpPr/>
              <p:nvPr/>
            </p:nvGrpSpPr>
            <p:grpSpPr>
              <a:xfrm>
                <a:off x="3808592" y="1577251"/>
                <a:ext cx="468816" cy="7120145"/>
                <a:chOff x="1600200" y="152400"/>
                <a:chExt cx="318597" cy="4838699"/>
              </a:xfrm>
            </p:grpSpPr>
            <p:sp>
              <p:nvSpPr>
                <p:cNvPr id="675" name="Google Shape;675;p23"/>
                <p:cNvSpPr/>
                <p:nvPr/>
              </p:nvSpPr>
              <p:spPr>
                <a:xfrm>
                  <a:off x="1604543" y="158450"/>
                  <a:ext cx="215896" cy="477066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4806" h="3641729" extrusionOk="0">
                      <a:moveTo>
                        <a:pt x="164807" y="394989"/>
                      </a:moveTo>
                      <a:cubicBezTo>
                        <a:pt x="156185" y="351574"/>
                        <a:pt x="93171" y="32822"/>
                        <a:pt x="88053" y="7536"/>
                      </a:cubicBezTo>
                      <a:cubicBezTo>
                        <a:pt x="87620" y="5242"/>
                        <a:pt x="87006" y="2988"/>
                        <a:pt x="86219" y="798"/>
                      </a:cubicBezTo>
                      <a:cubicBezTo>
                        <a:pt x="85017" y="-2343"/>
                        <a:pt x="77441" y="4604"/>
                        <a:pt x="76836" y="7526"/>
                      </a:cubicBezTo>
                      <a:cubicBezTo>
                        <a:pt x="71773" y="32822"/>
                        <a:pt x="8686" y="347473"/>
                        <a:pt x="0" y="391002"/>
                      </a:cubicBezTo>
                      <a:cubicBezTo>
                        <a:pt x="0" y="400985"/>
                        <a:pt x="294" y="3614959"/>
                        <a:pt x="294" y="3614959"/>
                      </a:cubicBezTo>
                      <a:cubicBezTo>
                        <a:pt x="294" y="3628282"/>
                        <a:pt x="37358" y="3641729"/>
                        <a:pt x="82403" y="3641729"/>
                      </a:cubicBezTo>
                      <a:cubicBezTo>
                        <a:pt x="127448" y="3641729"/>
                        <a:pt x="164531" y="3628292"/>
                        <a:pt x="164531" y="3614959"/>
                      </a:cubicBezTo>
                      <a:lnTo>
                        <a:pt x="164742" y="3614959"/>
                      </a:lnTo>
                      <a:cubicBezTo>
                        <a:pt x="164742" y="3614959"/>
                        <a:pt x="164807" y="406076"/>
                        <a:pt x="164807" y="394989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pic>
              <p:nvPicPr>
                <p:cNvPr id="676" name="Google Shape;676;p23"/>
                <p:cNvPicPr preferRelativeResize="0"/>
                <p:nvPr/>
              </p:nvPicPr>
              <p:blipFill rotWithShape="1">
                <a:blip r:embed="rId2">
                  <a:alphaModFix/>
                </a:blip>
                <a:srcRect/>
                <a:stretch/>
              </p:blipFill>
              <p:spPr>
                <a:xfrm>
                  <a:off x="1600200" y="152400"/>
                  <a:ext cx="318597" cy="4838699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  <p:grpSp>
            <p:nvGrpSpPr>
              <p:cNvPr id="677" name="Google Shape;677;p23"/>
              <p:cNvGrpSpPr/>
              <p:nvPr/>
            </p:nvGrpSpPr>
            <p:grpSpPr>
              <a:xfrm>
                <a:off x="4131812" y="2186851"/>
                <a:ext cx="468816" cy="7120145"/>
                <a:chOff x="533400" y="152400"/>
                <a:chExt cx="318597" cy="4838699"/>
              </a:xfrm>
            </p:grpSpPr>
            <p:sp>
              <p:nvSpPr>
                <p:cNvPr id="678" name="Google Shape;678;p23"/>
                <p:cNvSpPr/>
                <p:nvPr/>
              </p:nvSpPr>
              <p:spPr>
                <a:xfrm>
                  <a:off x="537743" y="158450"/>
                  <a:ext cx="215896" cy="477066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4806" h="3641729" extrusionOk="0">
                      <a:moveTo>
                        <a:pt x="164807" y="394989"/>
                      </a:moveTo>
                      <a:cubicBezTo>
                        <a:pt x="156185" y="351574"/>
                        <a:pt x="93171" y="32822"/>
                        <a:pt x="88053" y="7536"/>
                      </a:cubicBezTo>
                      <a:cubicBezTo>
                        <a:pt x="87620" y="5242"/>
                        <a:pt x="87006" y="2988"/>
                        <a:pt x="86219" y="798"/>
                      </a:cubicBezTo>
                      <a:cubicBezTo>
                        <a:pt x="85017" y="-2343"/>
                        <a:pt x="77441" y="4604"/>
                        <a:pt x="76836" y="7526"/>
                      </a:cubicBezTo>
                      <a:cubicBezTo>
                        <a:pt x="71773" y="32822"/>
                        <a:pt x="8686" y="347473"/>
                        <a:pt x="0" y="391002"/>
                      </a:cubicBezTo>
                      <a:cubicBezTo>
                        <a:pt x="0" y="400985"/>
                        <a:pt x="294" y="3614959"/>
                        <a:pt x="294" y="3614959"/>
                      </a:cubicBezTo>
                      <a:cubicBezTo>
                        <a:pt x="294" y="3628282"/>
                        <a:pt x="37358" y="3641729"/>
                        <a:pt x="82403" y="3641729"/>
                      </a:cubicBezTo>
                      <a:cubicBezTo>
                        <a:pt x="127448" y="3641729"/>
                        <a:pt x="164531" y="3628292"/>
                        <a:pt x="164531" y="3614959"/>
                      </a:cubicBezTo>
                      <a:lnTo>
                        <a:pt x="164742" y="3614959"/>
                      </a:lnTo>
                      <a:cubicBezTo>
                        <a:pt x="164742" y="3614959"/>
                        <a:pt x="164807" y="406076"/>
                        <a:pt x="164807" y="394989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pic>
              <p:nvPicPr>
                <p:cNvPr id="679" name="Google Shape;679;p23"/>
                <p:cNvPicPr preferRelativeResize="0"/>
                <p:nvPr/>
              </p:nvPicPr>
              <p:blipFill rotWithShape="1">
                <a:blip r:embed="rId2">
                  <a:alphaModFix/>
                </a:blip>
                <a:srcRect/>
                <a:stretch/>
              </p:blipFill>
              <p:spPr>
                <a:xfrm>
                  <a:off x="533400" y="152400"/>
                  <a:ext cx="318597" cy="4838699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  <p:grpSp>
            <p:nvGrpSpPr>
              <p:cNvPr id="680" name="Google Shape;680;p23"/>
              <p:cNvGrpSpPr/>
              <p:nvPr/>
            </p:nvGrpSpPr>
            <p:grpSpPr>
              <a:xfrm>
                <a:off x="4455033" y="1729651"/>
                <a:ext cx="468816" cy="7120145"/>
                <a:chOff x="685800" y="152400"/>
                <a:chExt cx="318597" cy="4838699"/>
              </a:xfrm>
            </p:grpSpPr>
            <p:sp>
              <p:nvSpPr>
                <p:cNvPr id="681" name="Google Shape;681;p23"/>
                <p:cNvSpPr/>
                <p:nvPr/>
              </p:nvSpPr>
              <p:spPr>
                <a:xfrm>
                  <a:off x="690143" y="158450"/>
                  <a:ext cx="215896" cy="477066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4806" h="3641729" extrusionOk="0">
                      <a:moveTo>
                        <a:pt x="164807" y="394989"/>
                      </a:moveTo>
                      <a:cubicBezTo>
                        <a:pt x="156185" y="351574"/>
                        <a:pt x="93171" y="32822"/>
                        <a:pt x="88053" y="7536"/>
                      </a:cubicBezTo>
                      <a:cubicBezTo>
                        <a:pt x="87620" y="5242"/>
                        <a:pt x="87006" y="2988"/>
                        <a:pt x="86219" y="798"/>
                      </a:cubicBezTo>
                      <a:cubicBezTo>
                        <a:pt x="85017" y="-2343"/>
                        <a:pt x="77441" y="4604"/>
                        <a:pt x="76836" y="7526"/>
                      </a:cubicBezTo>
                      <a:cubicBezTo>
                        <a:pt x="71773" y="32822"/>
                        <a:pt x="8686" y="347473"/>
                        <a:pt x="0" y="391002"/>
                      </a:cubicBezTo>
                      <a:cubicBezTo>
                        <a:pt x="0" y="400985"/>
                        <a:pt x="294" y="3614959"/>
                        <a:pt x="294" y="3614959"/>
                      </a:cubicBezTo>
                      <a:cubicBezTo>
                        <a:pt x="294" y="3628282"/>
                        <a:pt x="37358" y="3641729"/>
                        <a:pt x="82403" y="3641729"/>
                      </a:cubicBezTo>
                      <a:cubicBezTo>
                        <a:pt x="127448" y="3641729"/>
                        <a:pt x="164531" y="3628292"/>
                        <a:pt x="164531" y="3614959"/>
                      </a:cubicBezTo>
                      <a:lnTo>
                        <a:pt x="164742" y="3614959"/>
                      </a:lnTo>
                      <a:cubicBezTo>
                        <a:pt x="164742" y="3614959"/>
                        <a:pt x="164807" y="406076"/>
                        <a:pt x="164807" y="394989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pic>
              <p:nvPicPr>
                <p:cNvPr id="682" name="Google Shape;682;p23"/>
                <p:cNvPicPr preferRelativeResize="0"/>
                <p:nvPr/>
              </p:nvPicPr>
              <p:blipFill rotWithShape="1">
                <a:blip r:embed="rId2">
                  <a:alphaModFix/>
                </a:blip>
                <a:srcRect/>
                <a:stretch/>
              </p:blipFill>
              <p:spPr>
                <a:xfrm>
                  <a:off x="685800" y="152400"/>
                  <a:ext cx="318597" cy="4838699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  <p:grpSp>
            <p:nvGrpSpPr>
              <p:cNvPr id="683" name="Google Shape;683;p23"/>
              <p:cNvGrpSpPr/>
              <p:nvPr/>
            </p:nvGrpSpPr>
            <p:grpSpPr>
              <a:xfrm>
                <a:off x="4778254" y="1424851"/>
                <a:ext cx="468816" cy="7120145"/>
                <a:chOff x="838200" y="152400"/>
                <a:chExt cx="318597" cy="4838699"/>
              </a:xfrm>
            </p:grpSpPr>
            <p:sp>
              <p:nvSpPr>
                <p:cNvPr id="684" name="Google Shape;684;p23"/>
                <p:cNvSpPr/>
                <p:nvPr/>
              </p:nvSpPr>
              <p:spPr>
                <a:xfrm>
                  <a:off x="842543" y="158450"/>
                  <a:ext cx="215896" cy="477066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4806" h="3641729" extrusionOk="0">
                      <a:moveTo>
                        <a:pt x="164807" y="394989"/>
                      </a:moveTo>
                      <a:cubicBezTo>
                        <a:pt x="156185" y="351574"/>
                        <a:pt x="93171" y="32822"/>
                        <a:pt x="88053" y="7536"/>
                      </a:cubicBezTo>
                      <a:cubicBezTo>
                        <a:pt x="87620" y="5242"/>
                        <a:pt x="87006" y="2988"/>
                        <a:pt x="86219" y="798"/>
                      </a:cubicBezTo>
                      <a:cubicBezTo>
                        <a:pt x="85017" y="-2343"/>
                        <a:pt x="77441" y="4604"/>
                        <a:pt x="76836" y="7526"/>
                      </a:cubicBezTo>
                      <a:cubicBezTo>
                        <a:pt x="71773" y="32822"/>
                        <a:pt x="8686" y="347473"/>
                        <a:pt x="0" y="391002"/>
                      </a:cubicBezTo>
                      <a:cubicBezTo>
                        <a:pt x="0" y="400985"/>
                        <a:pt x="294" y="3614959"/>
                        <a:pt x="294" y="3614959"/>
                      </a:cubicBezTo>
                      <a:cubicBezTo>
                        <a:pt x="294" y="3628282"/>
                        <a:pt x="37358" y="3641729"/>
                        <a:pt x="82403" y="3641729"/>
                      </a:cubicBezTo>
                      <a:cubicBezTo>
                        <a:pt x="127448" y="3641729"/>
                        <a:pt x="164531" y="3628292"/>
                        <a:pt x="164531" y="3614959"/>
                      </a:cubicBezTo>
                      <a:lnTo>
                        <a:pt x="164742" y="3614959"/>
                      </a:lnTo>
                      <a:cubicBezTo>
                        <a:pt x="164742" y="3614959"/>
                        <a:pt x="164807" y="406076"/>
                        <a:pt x="164807" y="394989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pic>
              <p:nvPicPr>
                <p:cNvPr id="685" name="Google Shape;685;p23"/>
                <p:cNvPicPr preferRelativeResize="0"/>
                <p:nvPr/>
              </p:nvPicPr>
              <p:blipFill rotWithShape="1">
                <a:blip r:embed="rId2">
                  <a:alphaModFix/>
                </a:blip>
                <a:srcRect/>
                <a:stretch/>
              </p:blipFill>
              <p:spPr>
                <a:xfrm>
                  <a:off x="838200" y="152400"/>
                  <a:ext cx="318597" cy="4838699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  <p:grpSp>
            <p:nvGrpSpPr>
              <p:cNvPr id="686" name="Google Shape;686;p23"/>
              <p:cNvGrpSpPr/>
              <p:nvPr/>
            </p:nvGrpSpPr>
            <p:grpSpPr>
              <a:xfrm>
                <a:off x="5101474" y="1882051"/>
                <a:ext cx="468816" cy="7120145"/>
                <a:chOff x="990600" y="152400"/>
                <a:chExt cx="318597" cy="4838699"/>
              </a:xfrm>
            </p:grpSpPr>
            <p:sp>
              <p:nvSpPr>
                <p:cNvPr id="687" name="Google Shape;687;p23"/>
                <p:cNvSpPr/>
                <p:nvPr/>
              </p:nvSpPr>
              <p:spPr>
                <a:xfrm>
                  <a:off x="994943" y="158450"/>
                  <a:ext cx="215896" cy="477066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4806" h="3641729" extrusionOk="0">
                      <a:moveTo>
                        <a:pt x="164807" y="394989"/>
                      </a:moveTo>
                      <a:cubicBezTo>
                        <a:pt x="156185" y="351574"/>
                        <a:pt x="93171" y="32822"/>
                        <a:pt x="88053" y="7536"/>
                      </a:cubicBezTo>
                      <a:cubicBezTo>
                        <a:pt x="87620" y="5242"/>
                        <a:pt x="87006" y="2988"/>
                        <a:pt x="86219" y="798"/>
                      </a:cubicBezTo>
                      <a:cubicBezTo>
                        <a:pt x="85017" y="-2343"/>
                        <a:pt x="77441" y="4604"/>
                        <a:pt x="76836" y="7526"/>
                      </a:cubicBezTo>
                      <a:cubicBezTo>
                        <a:pt x="71773" y="32822"/>
                        <a:pt x="8686" y="347473"/>
                        <a:pt x="0" y="391002"/>
                      </a:cubicBezTo>
                      <a:cubicBezTo>
                        <a:pt x="0" y="400985"/>
                        <a:pt x="294" y="3614959"/>
                        <a:pt x="294" y="3614959"/>
                      </a:cubicBezTo>
                      <a:cubicBezTo>
                        <a:pt x="294" y="3628282"/>
                        <a:pt x="37358" y="3641729"/>
                        <a:pt x="82403" y="3641729"/>
                      </a:cubicBezTo>
                      <a:cubicBezTo>
                        <a:pt x="127448" y="3641729"/>
                        <a:pt x="164531" y="3628292"/>
                        <a:pt x="164531" y="3614959"/>
                      </a:cubicBezTo>
                      <a:lnTo>
                        <a:pt x="164742" y="3614959"/>
                      </a:lnTo>
                      <a:cubicBezTo>
                        <a:pt x="164742" y="3614959"/>
                        <a:pt x="164807" y="406076"/>
                        <a:pt x="164807" y="394989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pic>
              <p:nvPicPr>
                <p:cNvPr id="688" name="Google Shape;688;p23"/>
                <p:cNvPicPr preferRelativeResize="0"/>
                <p:nvPr/>
              </p:nvPicPr>
              <p:blipFill rotWithShape="1">
                <a:blip r:embed="rId2">
                  <a:alphaModFix/>
                </a:blip>
                <a:srcRect/>
                <a:stretch/>
              </p:blipFill>
              <p:spPr>
                <a:xfrm>
                  <a:off x="990600" y="152400"/>
                  <a:ext cx="318597" cy="4838699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  <p:grpSp>
            <p:nvGrpSpPr>
              <p:cNvPr id="689" name="Google Shape;689;p23"/>
              <p:cNvGrpSpPr/>
              <p:nvPr/>
            </p:nvGrpSpPr>
            <p:grpSpPr>
              <a:xfrm>
                <a:off x="5424695" y="1729651"/>
                <a:ext cx="468816" cy="7120145"/>
                <a:chOff x="3663063" y="152400"/>
                <a:chExt cx="318597" cy="4838699"/>
              </a:xfrm>
            </p:grpSpPr>
            <p:sp>
              <p:nvSpPr>
                <p:cNvPr id="690" name="Google Shape;690;p23"/>
                <p:cNvSpPr/>
                <p:nvPr/>
              </p:nvSpPr>
              <p:spPr>
                <a:xfrm>
                  <a:off x="3667406" y="158450"/>
                  <a:ext cx="215896" cy="477066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4806" h="3641729" extrusionOk="0">
                      <a:moveTo>
                        <a:pt x="164807" y="394989"/>
                      </a:moveTo>
                      <a:cubicBezTo>
                        <a:pt x="156185" y="351574"/>
                        <a:pt x="93171" y="32822"/>
                        <a:pt x="88053" y="7536"/>
                      </a:cubicBezTo>
                      <a:cubicBezTo>
                        <a:pt x="87620" y="5242"/>
                        <a:pt x="87006" y="2988"/>
                        <a:pt x="86219" y="798"/>
                      </a:cubicBezTo>
                      <a:cubicBezTo>
                        <a:pt x="85017" y="-2343"/>
                        <a:pt x="77441" y="4604"/>
                        <a:pt x="76836" y="7526"/>
                      </a:cubicBezTo>
                      <a:cubicBezTo>
                        <a:pt x="71773" y="32822"/>
                        <a:pt x="8686" y="347473"/>
                        <a:pt x="0" y="391002"/>
                      </a:cubicBezTo>
                      <a:cubicBezTo>
                        <a:pt x="0" y="400985"/>
                        <a:pt x="294" y="3614959"/>
                        <a:pt x="294" y="3614959"/>
                      </a:cubicBezTo>
                      <a:cubicBezTo>
                        <a:pt x="294" y="3628282"/>
                        <a:pt x="37358" y="3641729"/>
                        <a:pt x="82403" y="3641729"/>
                      </a:cubicBezTo>
                      <a:cubicBezTo>
                        <a:pt x="127448" y="3641729"/>
                        <a:pt x="164531" y="3628292"/>
                        <a:pt x="164531" y="3614959"/>
                      </a:cubicBezTo>
                      <a:lnTo>
                        <a:pt x="164742" y="3614959"/>
                      </a:lnTo>
                      <a:cubicBezTo>
                        <a:pt x="164742" y="3614959"/>
                        <a:pt x="164807" y="406076"/>
                        <a:pt x="164807" y="394989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pic>
              <p:nvPicPr>
                <p:cNvPr id="691" name="Google Shape;691;p23"/>
                <p:cNvPicPr preferRelativeResize="0"/>
                <p:nvPr/>
              </p:nvPicPr>
              <p:blipFill rotWithShape="1">
                <a:blip r:embed="rId2">
                  <a:alphaModFix/>
                </a:blip>
                <a:srcRect/>
                <a:stretch/>
              </p:blipFill>
              <p:spPr>
                <a:xfrm>
                  <a:off x="3663063" y="152400"/>
                  <a:ext cx="318597" cy="4838699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  <p:grpSp>
            <p:nvGrpSpPr>
              <p:cNvPr id="692" name="Google Shape;692;p23"/>
              <p:cNvGrpSpPr/>
              <p:nvPr/>
            </p:nvGrpSpPr>
            <p:grpSpPr>
              <a:xfrm>
                <a:off x="5929821" y="2034451"/>
                <a:ext cx="468816" cy="7120145"/>
                <a:chOff x="1419019" y="152400"/>
                <a:chExt cx="318597" cy="4838699"/>
              </a:xfrm>
            </p:grpSpPr>
            <p:sp>
              <p:nvSpPr>
                <p:cNvPr id="693" name="Google Shape;693;p23"/>
                <p:cNvSpPr/>
                <p:nvPr/>
              </p:nvSpPr>
              <p:spPr>
                <a:xfrm>
                  <a:off x="1423362" y="158450"/>
                  <a:ext cx="215896" cy="477066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4806" h="3641729" extrusionOk="0">
                      <a:moveTo>
                        <a:pt x="164807" y="394989"/>
                      </a:moveTo>
                      <a:cubicBezTo>
                        <a:pt x="156185" y="351574"/>
                        <a:pt x="93171" y="32822"/>
                        <a:pt x="88053" y="7536"/>
                      </a:cubicBezTo>
                      <a:cubicBezTo>
                        <a:pt x="87620" y="5242"/>
                        <a:pt x="87006" y="2988"/>
                        <a:pt x="86219" y="798"/>
                      </a:cubicBezTo>
                      <a:cubicBezTo>
                        <a:pt x="85017" y="-2343"/>
                        <a:pt x="77441" y="4604"/>
                        <a:pt x="76836" y="7526"/>
                      </a:cubicBezTo>
                      <a:cubicBezTo>
                        <a:pt x="71773" y="32822"/>
                        <a:pt x="8686" y="347473"/>
                        <a:pt x="0" y="391002"/>
                      </a:cubicBezTo>
                      <a:cubicBezTo>
                        <a:pt x="0" y="400985"/>
                        <a:pt x="294" y="3614959"/>
                        <a:pt x="294" y="3614959"/>
                      </a:cubicBezTo>
                      <a:cubicBezTo>
                        <a:pt x="294" y="3628282"/>
                        <a:pt x="37358" y="3641729"/>
                        <a:pt x="82403" y="3641729"/>
                      </a:cubicBezTo>
                      <a:cubicBezTo>
                        <a:pt x="127448" y="3641729"/>
                        <a:pt x="164531" y="3628292"/>
                        <a:pt x="164531" y="3614959"/>
                      </a:cubicBezTo>
                      <a:lnTo>
                        <a:pt x="164742" y="3614959"/>
                      </a:lnTo>
                      <a:cubicBezTo>
                        <a:pt x="164742" y="3614959"/>
                        <a:pt x="164807" y="406076"/>
                        <a:pt x="164807" y="394989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pic>
              <p:nvPicPr>
                <p:cNvPr id="694" name="Google Shape;694;p23"/>
                <p:cNvPicPr preferRelativeResize="0"/>
                <p:nvPr/>
              </p:nvPicPr>
              <p:blipFill rotWithShape="1">
                <a:blip r:embed="rId2">
                  <a:alphaModFix/>
                </a:blip>
                <a:srcRect/>
                <a:stretch/>
              </p:blipFill>
              <p:spPr>
                <a:xfrm>
                  <a:off x="1419019" y="152400"/>
                  <a:ext cx="318597" cy="4838699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  <p:grpSp>
            <p:nvGrpSpPr>
              <p:cNvPr id="695" name="Google Shape;695;p23"/>
              <p:cNvGrpSpPr/>
              <p:nvPr/>
            </p:nvGrpSpPr>
            <p:grpSpPr>
              <a:xfrm>
                <a:off x="6395774" y="1653451"/>
                <a:ext cx="468816" cy="7120145"/>
                <a:chOff x="1600200" y="152400"/>
                <a:chExt cx="318597" cy="4838699"/>
              </a:xfrm>
            </p:grpSpPr>
            <p:sp>
              <p:nvSpPr>
                <p:cNvPr id="696" name="Google Shape;696;p23"/>
                <p:cNvSpPr/>
                <p:nvPr/>
              </p:nvSpPr>
              <p:spPr>
                <a:xfrm>
                  <a:off x="1604543" y="158450"/>
                  <a:ext cx="215896" cy="477066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4806" h="3641729" extrusionOk="0">
                      <a:moveTo>
                        <a:pt x="164807" y="394989"/>
                      </a:moveTo>
                      <a:cubicBezTo>
                        <a:pt x="156185" y="351574"/>
                        <a:pt x="93171" y="32822"/>
                        <a:pt x="88053" y="7536"/>
                      </a:cubicBezTo>
                      <a:cubicBezTo>
                        <a:pt x="87620" y="5242"/>
                        <a:pt x="87006" y="2988"/>
                        <a:pt x="86219" y="798"/>
                      </a:cubicBezTo>
                      <a:cubicBezTo>
                        <a:pt x="85017" y="-2343"/>
                        <a:pt x="77441" y="4604"/>
                        <a:pt x="76836" y="7526"/>
                      </a:cubicBezTo>
                      <a:cubicBezTo>
                        <a:pt x="71773" y="32822"/>
                        <a:pt x="8686" y="347473"/>
                        <a:pt x="0" y="391002"/>
                      </a:cubicBezTo>
                      <a:cubicBezTo>
                        <a:pt x="0" y="400985"/>
                        <a:pt x="294" y="3614959"/>
                        <a:pt x="294" y="3614959"/>
                      </a:cubicBezTo>
                      <a:cubicBezTo>
                        <a:pt x="294" y="3628282"/>
                        <a:pt x="37358" y="3641729"/>
                        <a:pt x="82403" y="3641729"/>
                      </a:cubicBezTo>
                      <a:cubicBezTo>
                        <a:pt x="127448" y="3641729"/>
                        <a:pt x="164531" y="3628292"/>
                        <a:pt x="164531" y="3614959"/>
                      </a:cubicBezTo>
                      <a:lnTo>
                        <a:pt x="164742" y="3614959"/>
                      </a:lnTo>
                      <a:cubicBezTo>
                        <a:pt x="164742" y="3614959"/>
                        <a:pt x="164807" y="406076"/>
                        <a:pt x="164807" y="394989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pic>
              <p:nvPicPr>
                <p:cNvPr id="697" name="Google Shape;697;p23"/>
                <p:cNvPicPr preferRelativeResize="0"/>
                <p:nvPr/>
              </p:nvPicPr>
              <p:blipFill rotWithShape="1">
                <a:blip r:embed="rId2">
                  <a:alphaModFix/>
                </a:blip>
                <a:srcRect/>
                <a:stretch/>
              </p:blipFill>
              <p:spPr>
                <a:xfrm>
                  <a:off x="1600200" y="152400"/>
                  <a:ext cx="318597" cy="4838699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  <p:grpSp>
            <p:nvGrpSpPr>
              <p:cNvPr id="698" name="Google Shape;698;p23"/>
              <p:cNvGrpSpPr/>
              <p:nvPr/>
            </p:nvGrpSpPr>
            <p:grpSpPr>
              <a:xfrm>
                <a:off x="6718994" y="1424851"/>
                <a:ext cx="468816" cy="7120145"/>
                <a:chOff x="533400" y="152400"/>
                <a:chExt cx="318597" cy="4838699"/>
              </a:xfrm>
            </p:grpSpPr>
            <p:sp>
              <p:nvSpPr>
                <p:cNvPr id="699" name="Google Shape;699;p23"/>
                <p:cNvSpPr/>
                <p:nvPr/>
              </p:nvSpPr>
              <p:spPr>
                <a:xfrm>
                  <a:off x="537743" y="158450"/>
                  <a:ext cx="215896" cy="477066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4806" h="3641729" extrusionOk="0">
                      <a:moveTo>
                        <a:pt x="164807" y="394989"/>
                      </a:moveTo>
                      <a:cubicBezTo>
                        <a:pt x="156185" y="351574"/>
                        <a:pt x="93171" y="32822"/>
                        <a:pt x="88053" y="7536"/>
                      </a:cubicBezTo>
                      <a:cubicBezTo>
                        <a:pt x="87620" y="5242"/>
                        <a:pt x="87006" y="2988"/>
                        <a:pt x="86219" y="798"/>
                      </a:cubicBezTo>
                      <a:cubicBezTo>
                        <a:pt x="85017" y="-2343"/>
                        <a:pt x="77441" y="4604"/>
                        <a:pt x="76836" y="7526"/>
                      </a:cubicBezTo>
                      <a:cubicBezTo>
                        <a:pt x="71773" y="32822"/>
                        <a:pt x="8686" y="347473"/>
                        <a:pt x="0" y="391002"/>
                      </a:cubicBezTo>
                      <a:cubicBezTo>
                        <a:pt x="0" y="400985"/>
                        <a:pt x="294" y="3614959"/>
                        <a:pt x="294" y="3614959"/>
                      </a:cubicBezTo>
                      <a:cubicBezTo>
                        <a:pt x="294" y="3628282"/>
                        <a:pt x="37358" y="3641729"/>
                        <a:pt x="82403" y="3641729"/>
                      </a:cubicBezTo>
                      <a:cubicBezTo>
                        <a:pt x="127448" y="3641729"/>
                        <a:pt x="164531" y="3628292"/>
                        <a:pt x="164531" y="3614959"/>
                      </a:cubicBezTo>
                      <a:lnTo>
                        <a:pt x="164742" y="3614959"/>
                      </a:lnTo>
                      <a:cubicBezTo>
                        <a:pt x="164742" y="3614959"/>
                        <a:pt x="164807" y="406076"/>
                        <a:pt x="164807" y="394989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pic>
              <p:nvPicPr>
                <p:cNvPr id="700" name="Google Shape;700;p23"/>
                <p:cNvPicPr preferRelativeResize="0"/>
                <p:nvPr/>
              </p:nvPicPr>
              <p:blipFill rotWithShape="1">
                <a:blip r:embed="rId2">
                  <a:alphaModFix/>
                </a:blip>
                <a:srcRect/>
                <a:stretch/>
              </p:blipFill>
              <p:spPr>
                <a:xfrm>
                  <a:off x="533400" y="152400"/>
                  <a:ext cx="318597" cy="4838699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  <p:grpSp>
            <p:nvGrpSpPr>
              <p:cNvPr id="701" name="Google Shape;701;p23"/>
              <p:cNvGrpSpPr/>
              <p:nvPr/>
            </p:nvGrpSpPr>
            <p:grpSpPr>
              <a:xfrm>
                <a:off x="7042215" y="1501051"/>
                <a:ext cx="468816" cy="7120145"/>
                <a:chOff x="685800" y="152400"/>
                <a:chExt cx="318597" cy="4838699"/>
              </a:xfrm>
            </p:grpSpPr>
            <p:sp>
              <p:nvSpPr>
                <p:cNvPr id="702" name="Google Shape;702;p23"/>
                <p:cNvSpPr/>
                <p:nvPr/>
              </p:nvSpPr>
              <p:spPr>
                <a:xfrm>
                  <a:off x="690143" y="158450"/>
                  <a:ext cx="215896" cy="477066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4806" h="3641729" extrusionOk="0">
                      <a:moveTo>
                        <a:pt x="164807" y="394989"/>
                      </a:moveTo>
                      <a:cubicBezTo>
                        <a:pt x="156185" y="351574"/>
                        <a:pt x="93171" y="32822"/>
                        <a:pt x="88053" y="7536"/>
                      </a:cubicBezTo>
                      <a:cubicBezTo>
                        <a:pt x="87620" y="5242"/>
                        <a:pt x="87006" y="2988"/>
                        <a:pt x="86219" y="798"/>
                      </a:cubicBezTo>
                      <a:cubicBezTo>
                        <a:pt x="85017" y="-2343"/>
                        <a:pt x="77441" y="4604"/>
                        <a:pt x="76836" y="7526"/>
                      </a:cubicBezTo>
                      <a:cubicBezTo>
                        <a:pt x="71773" y="32822"/>
                        <a:pt x="8686" y="347473"/>
                        <a:pt x="0" y="391002"/>
                      </a:cubicBezTo>
                      <a:cubicBezTo>
                        <a:pt x="0" y="400985"/>
                        <a:pt x="294" y="3614959"/>
                        <a:pt x="294" y="3614959"/>
                      </a:cubicBezTo>
                      <a:cubicBezTo>
                        <a:pt x="294" y="3628282"/>
                        <a:pt x="37358" y="3641729"/>
                        <a:pt x="82403" y="3641729"/>
                      </a:cubicBezTo>
                      <a:cubicBezTo>
                        <a:pt x="127448" y="3641729"/>
                        <a:pt x="164531" y="3628292"/>
                        <a:pt x="164531" y="3614959"/>
                      </a:cubicBezTo>
                      <a:lnTo>
                        <a:pt x="164742" y="3614959"/>
                      </a:lnTo>
                      <a:cubicBezTo>
                        <a:pt x="164742" y="3614959"/>
                        <a:pt x="164807" y="406076"/>
                        <a:pt x="164807" y="394989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pic>
              <p:nvPicPr>
                <p:cNvPr id="703" name="Google Shape;703;p23"/>
                <p:cNvPicPr preferRelativeResize="0"/>
                <p:nvPr/>
              </p:nvPicPr>
              <p:blipFill rotWithShape="1">
                <a:blip r:embed="rId2">
                  <a:alphaModFix/>
                </a:blip>
                <a:srcRect/>
                <a:stretch/>
              </p:blipFill>
              <p:spPr>
                <a:xfrm>
                  <a:off x="685800" y="152400"/>
                  <a:ext cx="318597" cy="4838699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  <p:grpSp>
            <p:nvGrpSpPr>
              <p:cNvPr id="704" name="Google Shape;704;p23"/>
              <p:cNvGrpSpPr/>
              <p:nvPr/>
            </p:nvGrpSpPr>
            <p:grpSpPr>
              <a:xfrm>
                <a:off x="7365436" y="1882051"/>
                <a:ext cx="468816" cy="7120145"/>
                <a:chOff x="838200" y="152400"/>
                <a:chExt cx="318597" cy="4838699"/>
              </a:xfrm>
            </p:grpSpPr>
            <p:sp>
              <p:nvSpPr>
                <p:cNvPr id="705" name="Google Shape;705;p23"/>
                <p:cNvSpPr/>
                <p:nvPr/>
              </p:nvSpPr>
              <p:spPr>
                <a:xfrm>
                  <a:off x="842543" y="158450"/>
                  <a:ext cx="215896" cy="477066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4806" h="3641729" extrusionOk="0">
                      <a:moveTo>
                        <a:pt x="164807" y="394989"/>
                      </a:moveTo>
                      <a:cubicBezTo>
                        <a:pt x="156185" y="351574"/>
                        <a:pt x="93171" y="32822"/>
                        <a:pt x="88053" y="7536"/>
                      </a:cubicBezTo>
                      <a:cubicBezTo>
                        <a:pt x="87620" y="5242"/>
                        <a:pt x="87006" y="2988"/>
                        <a:pt x="86219" y="798"/>
                      </a:cubicBezTo>
                      <a:cubicBezTo>
                        <a:pt x="85017" y="-2343"/>
                        <a:pt x="77441" y="4604"/>
                        <a:pt x="76836" y="7526"/>
                      </a:cubicBezTo>
                      <a:cubicBezTo>
                        <a:pt x="71773" y="32822"/>
                        <a:pt x="8686" y="347473"/>
                        <a:pt x="0" y="391002"/>
                      </a:cubicBezTo>
                      <a:cubicBezTo>
                        <a:pt x="0" y="400985"/>
                        <a:pt x="294" y="3614959"/>
                        <a:pt x="294" y="3614959"/>
                      </a:cubicBezTo>
                      <a:cubicBezTo>
                        <a:pt x="294" y="3628282"/>
                        <a:pt x="37358" y="3641729"/>
                        <a:pt x="82403" y="3641729"/>
                      </a:cubicBezTo>
                      <a:cubicBezTo>
                        <a:pt x="127448" y="3641729"/>
                        <a:pt x="164531" y="3628292"/>
                        <a:pt x="164531" y="3614959"/>
                      </a:cubicBezTo>
                      <a:lnTo>
                        <a:pt x="164742" y="3614959"/>
                      </a:lnTo>
                      <a:cubicBezTo>
                        <a:pt x="164742" y="3614959"/>
                        <a:pt x="164807" y="406076"/>
                        <a:pt x="164807" y="394989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pic>
              <p:nvPicPr>
                <p:cNvPr id="706" name="Google Shape;706;p23"/>
                <p:cNvPicPr preferRelativeResize="0"/>
                <p:nvPr/>
              </p:nvPicPr>
              <p:blipFill rotWithShape="1">
                <a:blip r:embed="rId2">
                  <a:alphaModFix/>
                </a:blip>
                <a:srcRect/>
                <a:stretch/>
              </p:blipFill>
              <p:spPr>
                <a:xfrm>
                  <a:off x="838200" y="152400"/>
                  <a:ext cx="318597" cy="4838699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  <p:grpSp>
            <p:nvGrpSpPr>
              <p:cNvPr id="707" name="Google Shape;707;p23"/>
              <p:cNvGrpSpPr/>
              <p:nvPr/>
            </p:nvGrpSpPr>
            <p:grpSpPr>
              <a:xfrm>
                <a:off x="8011877" y="2186851"/>
                <a:ext cx="468816" cy="7120145"/>
                <a:chOff x="3663063" y="152400"/>
                <a:chExt cx="318597" cy="4838699"/>
              </a:xfrm>
            </p:grpSpPr>
            <p:sp>
              <p:nvSpPr>
                <p:cNvPr id="708" name="Google Shape;708;p23"/>
                <p:cNvSpPr/>
                <p:nvPr/>
              </p:nvSpPr>
              <p:spPr>
                <a:xfrm>
                  <a:off x="3667406" y="158450"/>
                  <a:ext cx="215896" cy="477066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4806" h="3641729" extrusionOk="0">
                      <a:moveTo>
                        <a:pt x="164807" y="394989"/>
                      </a:moveTo>
                      <a:cubicBezTo>
                        <a:pt x="156185" y="351574"/>
                        <a:pt x="93171" y="32822"/>
                        <a:pt x="88053" y="7536"/>
                      </a:cubicBezTo>
                      <a:cubicBezTo>
                        <a:pt x="87620" y="5242"/>
                        <a:pt x="87006" y="2988"/>
                        <a:pt x="86219" y="798"/>
                      </a:cubicBezTo>
                      <a:cubicBezTo>
                        <a:pt x="85017" y="-2343"/>
                        <a:pt x="77441" y="4604"/>
                        <a:pt x="76836" y="7526"/>
                      </a:cubicBezTo>
                      <a:cubicBezTo>
                        <a:pt x="71773" y="32822"/>
                        <a:pt x="8686" y="347473"/>
                        <a:pt x="0" y="391002"/>
                      </a:cubicBezTo>
                      <a:cubicBezTo>
                        <a:pt x="0" y="400985"/>
                        <a:pt x="294" y="3614959"/>
                        <a:pt x="294" y="3614959"/>
                      </a:cubicBezTo>
                      <a:cubicBezTo>
                        <a:pt x="294" y="3628282"/>
                        <a:pt x="37358" y="3641729"/>
                        <a:pt x="82403" y="3641729"/>
                      </a:cubicBezTo>
                      <a:cubicBezTo>
                        <a:pt x="127448" y="3641729"/>
                        <a:pt x="164531" y="3628292"/>
                        <a:pt x="164531" y="3614959"/>
                      </a:cubicBezTo>
                      <a:lnTo>
                        <a:pt x="164742" y="3614959"/>
                      </a:lnTo>
                      <a:cubicBezTo>
                        <a:pt x="164742" y="3614959"/>
                        <a:pt x="164807" y="406076"/>
                        <a:pt x="164807" y="394989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pic>
              <p:nvPicPr>
                <p:cNvPr id="709" name="Google Shape;709;p23"/>
                <p:cNvPicPr preferRelativeResize="0"/>
                <p:nvPr/>
              </p:nvPicPr>
              <p:blipFill rotWithShape="1">
                <a:blip r:embed="rId2">
                  <a:alphaModFix/>
                </a:blip>
                <a:srcRect/>
                <a:stretch/>
              </p:blipFill>
              <p:spPr>
                <a:xfrm>
                  <a:off x="3663063" y="152400"/>
                  <a:ext cx="318597" cy="4838699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  <p:grpSp>
            <p:nvGrpSpPr>
              <p:cNvPr id="710" name="Google Shape;710;p23"/>
              <p:cNvGrpSpPr/>
              <p:nvPr/>
            </p:nvGrpSpPr>
            <p:grpSpPr>
              <a:xfrm>
                <a:off x="8335098" y="1805851"/>
                <a:ext cx="468816" cy="7120145"/>
                <a:chOff x="1295400" y="152400"/>
                <a:chExt cx="318597" cy="4838699"/>
              </a:xfrm>
            </p:grpSpPr>
            <p:sp>
              <p:nvSpPr>
                <p:cNvPr id="711" name="Google Shape;711;p23"/>
                <p:cNvSpPr/>
                <p:nvPr/>
              </p:nvSpPr>
              <p:spPr>
                <a:xfrm>
                  <a:off x="1299743" y="158450"/>
                  <a:ext cx="215896" cy="477066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4806" h="3641729" extrusionOk="0">
                      <a:moveTo>
                        <a:pt x="164807" y="394989"/>
                      </a:moveTo>
                      <a:cubicBezTo>
                        <a:pt x="156185" y="351574"/>
                        <a:pt x="93171" y="32822"/>
                        <a:pt x="88053" y="7536"/>
                      </a:cubicBezTo>
                      <a:cubicBezTo>
                        <a:pt x="87620" y="5242"/>
                        <a:pt x="87006" y="2988"/>
                        <a:pt x="86219" y="798"/>
                      </a:cubicBezTo>
                      <a:cubicBezTo>
                        <a:pt x="85017" y="-2343"/>
                        <a:pt x="77441" y="4604"/>
                        <a:pt x="76836" y="7526"/>
                      </a:cubicBezTo>
                      <a:cubicBezTo>
                        <a:pt x="71773" y="32822"/>
                        <a:pt x="8686" y="347473"/>
                        <a:pt x="0" y="391002"/>
                      </a:cubicBezTo>
                      <a:cubicBezTo>
                        <a:pt x="0" y="400985"/>
                        <a:pt x="294" y="3614959"/>
                        <a:pt x="294" y="3614959"/>
                      </a:cubicBezTo>
                      <a:cubicBezTo>
                        <a:pt x="294" y="3628282"/>
                        <a:pt x="37358" y="3641729"/>
                        <a:pt x="82403" y="3641729"/>
                      </a:cubicBezTo>
                      <a:cubicBezTo>
                        <a:pt x="127448" y="3641729"/>
                        <a:pt x="164531" y="3628292"/>
                        <a:pt x="164531" y="3614959"/>
                      </a:cubicBezTo>
                      <a:lnTo>
                        <a:pt x="164742" y="3614959"/>
                      </a:lnTo>
                      <a:cubicBezTo>
                        <a:pt x="164742" y="3614959"/>
                        <a:pt x="164807" y="406076"/>
                        <a:pt x="164807" y="394989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pic>
              <p:nvPicPr>
                <p:cNvPr id="712" name="Google Shape;712;p23"/>
                <p:cNvPicPr preferRelativeResize="0"/>
                <p:nvPr/>
              </p:nvPicPr>
              <p:blipFill rotWithShape="1">
                <a:blip r:embed="rId2">
                  <a:alphaModFix/>
                </a:blip>
                <a:srcRect/>
                <a:stretch/>
              </p:blipFill>
              <p:spPr>
                <a:xfrm>
                  <a:off x="1295400" y="152400"/>
                  <a:ext cx="318597" cy="4838699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</p:grpSp>
        <p:grpSp>
          <p:nvGrpSpPr>
            <p:cNvPr id="713" name="Google Shape;713;p23"/>
            <p:cNvGrpSpPr/>
            <p:nvPr/>
          </p:nvGrpSpPr>
          <p:grpSpPr>
            <a:xfrm rot="-5400000" flipH="1">
              <a:off x="9848714" y="1201031"/>
              <a:ext cx="196383" cy="2982574"/>
              <a:chOff x="1447800" y="152400"/>
              <a:chExt cx="318597" cy="4838699"/>
            </a:xfrm>
          </p:grpSpPr>
          <p:sp>
            <p:nvSpPr>
              <p:cNvPr id="714" name="Google Shape;714;p23"/>
              <p:cNvSpPr/>
              <p:nvPr/>
            </p:nvSpPr>
            <p:spPr>
              <a:xfrm>
                <a:off x="1452143" y="158450"/>
                <a:ext cx="215896" cy="4770665"/>
              </a:xfrm>
              <a:custGeom>
                <a:avLst/>
                <a:gdLst/>
                <a:ahLst/>
                <a:cxnLst/>
                <a:rect l="l" t="t" r="r" b="b"/>
                <a:pathLst>
                  <a:path w="164806" h="3641729" extrusionOk="0">
                    <a:moveTo>
                      <a:pt x="164807" y="394989"/>
                    </a:moveTo>
                    <a:cubicBezTo>
                      <a:pt x="156185" y="351574"/>
                      <a:pt x="93171" y="32822"/>
                      <a:pt x="88053" y="7536"/>
                    </a:cubicBezTo>
                    <a:cubicBezTo>
                      <a:pt x="87620" y="5242"/>
                      <a:pt x="87006" y="2988"/>
                      <a:pt x="86219" y="798"/>
                    </a:cubicBezTo>
                    <a:cubicBezTo>
                      <a:pt x="85017" y="-2343"/>
                      <a:pt x="77441" y="4604"/>
                      <a:pt x="76836" y="7526"/>
                    </a:cubicBezTo>
                    <a:cubicBezTo>
                      <a:pt x="71773" y="32822"/>
                      <a:pt x="8686" y="347473"/>
                      <a:pt x="0" y="391002"/>
                    </a:cubicBezTo>
                    <a:cubicBezTo>
                      <a:pt x="0" y="400985"/>
                      <a:pt x="294" y="3614959"/>
                      <a:pt x="294" y="3614959"/>
                    </a:cubicBezTo>
                    <a:cubicBezTo>
                      <a:pt x="294" y="3628282"/>
                      <a:pt x="37358" y="3641729"/>
                      <a:pt x="82403" y="3641729"/>
                    </a:cubicBezTo>
                    <a:cubicBezTo>
                      <a:pt x="127448" y="3641729"/>
                      <a:pt x="164531" y="3628292"/>
                      <a:pt x="164531" y="3614959"/>
                    </a:cubicBezTo>
                    <a:lnTo>
                      <a:pt x="164742" y="3614959"/>
                    </a:lnTo>
                    <a:cubicBezTo>
                      <a:pt x="164742" y="3614959"/>
                      <a:pt x="164807" y="406076"/>
                      <a:pt x="164807" y="394989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id="715" name="Google Shape;715;p23"/>
              <p:cNvPicPr preferRelativeResize="0"/>
              <p:nvPr/>
            </p:nvPicPr>
            <p:blipFill rotWithShape="1">
              <a:blip r:embed="rId2">
                <a:alphaModFix/>
              </a:blip>
              <a:srcRect/>
              <a:stretch/>
            </p:blipFill>
            <p:spPr>
              <a:xfrm>
                <a:off x="1447800" y="152400"/>
                <a:ext cx="318597" cy="4838699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716" name="Google Shape;716;p23"/>
            <p:cNvGrpSpPr/>
            <p:nvPr/>
          </p:nvGrpSpPr>
          <p:grpSpPr>
            <a:xfrm rot="-5400000" flipH="1">
              <a:off x="9689113" y="1336426"/>
              <a:ext cx="196383" cy="2982574"/>
              <a:chOff x="1600200" y="152400"/>
              <a:chExt cx="318597" cy="4838699"/>
            </a:xfrm>
          </p:grpSpPr>
          <p:sp>
            <p:nvSpPr>
              <p:cNvPr id="717" name="Google Shape;717;p23"/>
              <p:cNvSpPr/>
              <p:nvPr/>
            </p:nvSpPr>
            <p:spPr>
              <a:xfrm>
                <a:off x="1604543" y="158450"/>
                <a:ext cx="215896" cy="4770665"/>
              </a:xfrm>
              <a:custGeom>
                <a:avLst/>
                <a:gdLst/>
                <a:ahLst/>
                <a:cxnLst/>
                <a:rect l="l" t="t" r="r" b="b"/>
                <a:pathLst>
                  <a:path w="164806" h="3641729" extrusionOk="0">
                    <a:moveTo>
                      <a:pt x="164807" y="394989"/>
                    </a:moveTo>
                    <a:cubicBezTo>
                      <a:pt x="156185" y="351574"/>
                      <a:pt x="93171" y="32822"/>
                      <a:pt x="88053" y="7536"/>
                    </a:cubicBezTo>
                    <a:cubicBezTo>
                      <a:pt x="87620" y="5242"/>
                      <a:pt x="87006" y="2988"/>
                      <a:pt x="86219" y="798"/>
                    </a:cubicBezTo>
                    <a:cubicBezTo>
                      <a:pt x="85017" y="-2343"/>
                      <a:pt x="77441" y="4604"/>
                      <a:pt x="76836" y="7526"/>
                    </a:cubicBezTo>
                    <a:cubicBezTo>
                      <a:pt x="71773" y="32822"/>
                      <a:pt x="8686" y="347473"/>
                      <a:pt x="0" y="391002"/>
                    </a:cubicBezTo>
                    <a:cubicBezTo>
                      <a:pt x="0" y="400985"/>
                      <a:pt x="294" y="3614959"/>
                      <a:pt x="294" y="3614959"/>
                    </a:cubicBezTo>
                    <a:cubicBezTo>
                      <a:pt x="294" y="3628282"/>
                      <a:pt x="37358" y="3641729"/>
                      <a:pt x="82403" y="3641729"/>
                    </a:cubicBezTo>
                    <a:cubicBezTo>
                      <a:pt x="127448" y="3641729"/>
                      <a:pt x="164531" y="3628292"/>
                      <a:pt x="164531" y="3614959"/>
                    </a:cubicBezTo>
                    <a:lnTo>
                      <a:pt x="164742" y="3614959"/>
                    </a:lnTo>
                    <a:cubicBezTo>
                      <a:pt x="164742" y="3614959"/>
                      <a:pt x="164807" y="406076"/>
                      <a:pt x="164807" y="394989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id="718" name="Google Shape;718;p23"/>
              <p:cNvPicPr preferRelativeResize="0"/>
              <p:nvPr/>
            </p:nvPicPr>
            <p:blipFill rotWithShape="1">
              <a:blip r:embed="rId2">
                <a:alphaModFix/>
              </a:blip>
              <a:srcRect/>
              <a:stretch/>
            </p:blipFill>
            <p:spPr>
              <a:xfrm>
                <a:off x="1600200" y="152400"/>
                <a:ext cx="318597" cy="4838699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719" name="Google Shape;719;p23"/>
            <p:cNvGrpSpPr/>
            <p:nvPr/>
          </p:nvGrpSpPr>
          <p:grpSpPr>
            <a:xfrm rot="-5400000" flipH="1">
              <a:off x="9944475" y="1471836"/>
              <a:ext cx="196383" cy="2982574"/>
              <a:chOff x="533400" y="152400"/>
              <a:chExt cx="318597" cy="4838699"/>
            </a:xfrm>
          </p:grpSpPr>
          <p:sp>
            <p:nvSpPr>
              <p:cNvPr id="720" name="Google Shape;720;p23"/>
              <p:cNvSpPr/>
              <p:nvPr/>
            </p:nvSpPr>
            <p:spPr>
              <a:xfrm>
                <a:off x="537743" y="158450"/>
                <a:ext cx="215896" cy="4770665"/>
              </a:xfrm>
              <a:custGeom>
                <a:avLst/>
                <a:gdLst/>
                <a:ahLst/>
                <a:cxnLst/>
                <a:rect l="l" t="t" r="r" b="b"/>
                <a:pathLst>
                  <a:path w="164806" h="3641729" extrusionOk="0">
                    <a:moveTo>
                      <a:pt x="164807" y="394989"/>
                    </a:moveTo>
                    <a:cubicBezTo>
                      <a:pt x="156185" y="351574"/>
                      <a:pt x="93171" y="32822"/>
                      <a:pt x="88053" y="7536"/>
                    </a:cubicBezTo>
                    <a:cubicBezTo>
                      <a:pt x="87620" y="5242"/>
                      <a:pt x="87006" y="2988"/>
                      <a:pt x="86219" y="798"/>
                    </a:cubicBezTo>
                    <a:cubicBezTo>
                      <a:pt x="85017" y="-2343"/>
                      <a:pt x="77441" y="4604"/>
                      <a:pt x="76836" y="7526"/>
                    </a:cubicBezTo>
                    <a:cubicBezTo>
                      <a:pt x="71773" y="32822"/>
                      <a:pt x="8686" y="347473"/>
                      <a:pt x="0" y="391002"/>
                    </a:cubicBezTo>
                    <a:cubicBezTo>
                      <a:pt x="0" y="400985"/>
                      <a:pt x="294" y="3614959"/>
                      <a:pt x="294" y="3614959"/>
                    </a:cubicBezTo>
                    <a:cubicBezTo>
                      <a:pt x="294" y="3628282"/>
                      <a:pt x="37358" y="3641729"/>
                      <a:pt x="82403" y="3641729"/>
                    </a:cubicBezTo>
                    <a:cubicBezTo>
                      <a:pt x="127448" y="3641729"/>
                      <a:pt x="164531" y="3628292"/>
                      <a:pt x="164531" y="3614959"/>
                    </a:cubicBezTo>
                    <a:lnTo>
                      <a:pt x="164742" y="3614959"/>
                    </a:lnTo>
                    <a:cubicBezTo>
                      <a:pt x="164742" y="3614959"/>
                      <a:pt x="164807" y="406076"/>
                      <a:pt x="164807" y="394989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id="721" name="Google Shape;721;p23"/>
              <p:cNvPicPr preferRelativeResize="0"/>
              <p:nvPr/>
            </p:nvPicPr>
            <p:blipFill rotWithShape="1">
              <a:blip r:embed="rId2">
                <a:alphaModFix/>
              </a:blip>
              <a:srcRect/>
              <a:stretch/>
            </p:blipFill>
            <p:spPr>
              <a:xfrm>
                <a:off x="533400" y="152400"/>
                <a:ext cx="318597" cy="4838699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722" name="Google Shape;722;p23"/>
            <p:cNvGrpSpPr/>
            <p:nvPr/>
          </p:nvGrpSpPr>
          <p:grpSpPr>
            <a:xfrm rot="-5400000" flipH="1">
              <a:off x="9752954" y="1607231"/>
              <a:ext cx="196383" cy="2982574"/>
              <a:chOff x="685800" y="152400"/>
              <a:chExt cx="318597" cy="4838699"/>
            </a:xfrm>
          </p:grpSpPr>
          <p:sp>
            <p:nvSpPr>
              <p:cNvPr id="723" name="Google Shape;723;p23"/>
              <p:cNvSpPr/>
              <p:nvPr/>
            </p:nvSpPr>
            <p:spPr>
              <a:xfrm>
                <a:off x="690143" y="158450"/>
                <a:ext cx="215896" cy="4770665"/>
              </a:xfrm>
              <a:custGeom>
                <a:avLst/>
                <a:gdLst/>
                <a:ahLst/>
                <a:cxnLst/>
                <a:rect l="l" t="t" r="r" b="b"/>
                <a:pathLst>
                  <a:path w="164806" h="3641729" extrusionOk="0">
                    <a:moveTo>
                      <a:pt x="164807" y="394989"/>
                    </a:moveTo>
                    <a:cubicBezTo>
                      <a:pt x="156185" y="351574"/>
                      <a:pt x="93171" y="32822"/>
                      <a:pt x="88053" y="7536"/>
                    </a:cubicBezTo>
                    <a:cubicBezTo>
                      <a:pt x="87620" y="5242"/>
                      <a:pt x="87006" y="2988"/>
                      <a:pt x="86219" y="798"/>
                    </a:cubicBezTo>
                    <a:cubicBezTo>
                      <a:pt x="85017" y="-2343"/>
                      <a:pt x="77441" y="4604"/>
                      <a:pt x="76836" y="7526"/>
                    </a:cubicBezTo>
                    <a:cubicBezTo>
                      <a:pt x="71773" y="32822"/>
                      <a:pt x="8686" y="347473"/>
                      <a:pt x="0" y="391002"/>
                    </a:cubicBezTo>
                    <a:cubicBezTo>
                      <a:pt x="0" y="400985"/>
                      <a:pt x="294" y="3614959"/>
                      <a:pt x="294" y="3614959"/>
                    </a:cubicBezTo>
                    <a:cubicBezTo>
                      <a:pt x="294" y="3628282"/>
                      <a:pt x="37358" y="3641729"/>
                      <a:pt x="82403" y="3641729"/>
                    </a:cubicBezTo>
                    <a:cubicBezTo>
                      <a:pt x="127448" y="3641729"/>
                      <a:pt x="164531" y="3628292"/>
                      <a:pt x="164531" y="3614959"/>
                    </a:cubicBezTo>
                    <a:lnTo>
                      <a:pt x="164742" y="3614959"/>
                    </a:lnTo>
                    <a:cubicBezTo>
                      <a:pt x="164742" y="3614959"/>
                      <a:pt x="164807" y="406076"/>
                      <a:pt x="164807" y="394989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id="724" name="Google Shape;724;p23"/>
              <p:cNvPicPr preferRelativeResize="0"/>
              <p:nvPr/>
            </p:nvPicPr>
            <p:blipFill rotWithShape="1">
              <a:blip r:embed="rId2">
                <a:alphaModFix/>
              </a:blip>
              <a:srcRect/>
              <a:stretch/>
            </p:blipFill>
            <p:spPr>
              <a:xfrm>
                <a:off x="685800" y="152400"/>
                <a:ext cx="318597" cy="4838699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725" name="Google Shape;725;p23"/>
            <p:cNvGrpSpPr/>
            <p:nvPr/>
          </p:nvGrpSpPr>
          <p:grpSpPr>
            <a:xfrm rot="-5400000" flipH="1">
              <a:off x="9816794" y="1954222"/>
              <a:ext cx="196383" cy="2982574"/>
              <a:chOff x="990600" y="152400"/>
              <a:chExt cx="318597" cy="4838699"/>
            </a:xfrm>
          </p:grpSpPr>
          <p:sp>
            <p:nvSpPr>
              <p:cNvPr id="726" name="Google Shape;726;p23"/>
              <p:cNvSpPr/>
              <p:nvPr/>
            </p:nvSpPr>
            <p:spPr>
              <a:xfrm>
                <a:off x="994943" y="158450"/>
                <a:ext cx="215896" cy="4770665"/>
              </a:xfrm>
              <a:custGeom>
                <a:avLst/>
                <a:gdLst/>
                <a:ahLst/>
                <a:cxnLst/>
                <a:rect l="l" t="t" r="r" b="b"/>
                <a:pathLst>
                  <a:path w="164806" h="3641729" extrusionOk="0">
                    <a:moveTo>
                      <a:pt x="164807" y="394989"/>
                    </a:moveTo>
                    <a:cubicBezTo>
                      <a:pt x="156185" y="351574"/>
                      <a:pt x="93171" y="32822"/>
                      <a:pt x="88053" y="7536"/>
                    </a:cubicBezTo>
                    <a:cubicBezTo>
                      <a:pt x="87620" y="5242"/>
                      <a:pt x="87006" y="2988"/>
                      <a:pt x="86219" y="798"/>
                    </a:cubicBezTo>
                    <a:cubicBezTo>
                      <a:pt x="85017" y="-2343"/>
                      <a:pt x="77441" y="4604"/>
                      <a:pt x="76836" y="7526"/>
                    </a:cubicBezTo>
                    <a:cubicBezTo>
                      <a:pt x="71773" y="32822"/>
                      <a:pt x="8686" y="347473"/>
                      <a:pt x="0" y="391002"/>
                    </a:cubicBezTo>
                    <a:cubicBezTo>
                      <a:pt x="0" y="400985"/>
                      <a:pt x="294" y="3614959"/>
                      <a:pt x="294" y="3614959"/>
                    </a:cubicBezTo>
                    <a:cubicBezTo>
                      <a:pt x="294" y="3628282"/>
                      <a:pt x="37358" y="3641729"/>
                      <a:pt x="82403" y="3641729"/>
                    </a:cubicBezTo>
                    <a:cubicBezTo>
                      <a:pt x="127448" y="3641729"/>
                      <a:pt x="164531" y="3628292"/>
                      <a:pt x="164531" y="3614959"/>
                    </a:cubicBezTo>
                    <a:lnTo>
                      <a:pt x="164742" y="3614959"/>
                    </a:lnTo>
                    <a:cubicBezTo>
                      <a:pt x="164742" y="3614959"/>
                      <a:pt x="164807" y="406076"/>
                      <a:pt x="164807" y="394989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id="727" name="Google Shape;727;p23"/>
              <p:cNvPicPr preferRelativeResize="0"/>
              <p:nvPr/>
            </p:nvPicPr>
            <p:blipFill rotWithShape="1">
              <a:blip r:embed="rId2">
                <a:alphaModFix/>
              </a:blip>
              <a:srcRect/>
              <a:stretch/>
            </p:blipFill>
            <p:spPr>
              <a:xfrm>
                <a:off x="990600" y="152400"/>
                <a:ext cx="318597" cy="4838699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728" name="Google Shape;728;p23"/>
            <p:cNvGrpSpPr/>
            <p:nvPr/>
          </p:nvGrpSpPr>
          <p:grpSpPr>
            <a:xfrm rot="-5400000" flipH="1">
              <a:off x="9752954" y="2089589"/>
              <a:ext cx="196383" cy="2982574"/>
              <a:chOff x="3663063" y="152400"/>
              <a:chExt cx="318597" cy="4838699"/>
            </a:xfrm>
          </p:grpSpPr>
          <p:sp>
            <p:nvSpPr>
              <p:cNvPr id="729" name="Google Shape;729;p23"/>
              <p:cNvSpPr/>
              <p:nvPr/>
            </p:nvSpPr>
            <p:spPr>
              <a:xfrm>
                <a:off x="3667406" y="158450"/>
                <a:ext cx="215896" cy="4770665"/>
              </a:xfrm>
              <a:custGeom>
                <a:avLst/>
                <a:gdLst/>
                <a:ahLst/>
                <a:cxnLst/>
                <a:rect l="l" t="t" r="r" b="b"/>
                <a:pathLst>
                  <a:path w="164806" h="3641729" extrusionOk="0">
                    <a:moveTo>
                      <a:pt x="164807" y="394989"/>
                    </a:moveTo>
                    <a:cubicBezTo>
                      <a:pt x="156185" y="351574"/>
                      <a:pt x="93171" y="32822"/>
                      <a:pt x="88053" y="7536"/>
                    </a:cubicBezTo>
                    <a:cubicBezTo>
                      <a:pt x="87620" y="5242"/>
                      <a:pt x="87006" y="2988"/>
                      <a:pt x="86219" y="798"/>
                    </a:cubicBezTo>
                    <a:cubicBezTo>
                      <a:pt x="85017" y="-2343"/>
                      <a:pt x="77441" y="4604"/>
                      <a:pt x="76836" y="7526"/>
                    </a:cubicBezTo>
                    <a:cubicBezTo>
                      <a:pt x="71773" y="32822"/>
                      <a:pt x="8686" y="347473"/>
                      <a:pt x="0" y="391002"/>
                    </a:cubicBezTo>
                    <a:cubicBezTo>
                      <a:pt x="0" y="400985"/>
                      <a:pt x="294" y="3614959"/>
                      <a:pt x="294" y="3614959"/>
                    </a:cubicBezTo>
                    <a:cubicBezTo>
                      <a:pt x="294" y="3628282"/>
                      <a:pt x="37358" y="3641729"/>
                      <a:pt x="82403" y="3641729"/>
                    </a:cubicBezTo>
                    <a:cubicBezTo>
                      <a:pt x="127448" y="3641729"/>
                      <a:pt x="164531" y="3628292"/>
                      <a:pt x="164531" y="3614959"/>
                    </a:cubicBezTo>
                    <a:lnTo>
                      <a:pt x="164742" y="3614959"/>
                    </a:lnTo>
                    <a:cubicBezTo>
                      <a:pt x="164742" y="3614959"/>
                      <a:pt x="164807" y="406076"/>
                      <a:pt x="164807" y="394989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id="730" name="Google Shape;730;p23"/>
              <p:cNvPicPr preferRelativeResize="0"/>
              <p:nvPr/>
            </p:nvPicPr>
            <p:blipFill rotWithShape="1">
              <a:blip r:embed="rId2">
                <a:alphaModFix/>
              </a:blip>
              <a:srcRect/>
              <a:stretch/>
            </p:blipFill>
            <p:spPr>
              <a:xfrm>
                <a:off x="3663063" y="152400"/>
                <a:ext cx="318597" cy="4838699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731" name="Google Shape;731;p23"/>
            <p:cNvGrpSpPr/>
            <p:nvPr/>
          </p:nvGrpSpPr>
          <p:grpSpPr>
            <a:xfrm rot="-5400000" flipH="1">
              <a:off x="9880634" y="2225013"/>
              <a:ext cx="196383" cy="2982574"/>
              <a:chOff x="1295400" y="152400"/>
              <a:chExt cx="318597" cy="4838699"/>
            </a:xfrm>
          </p:grpSpPr>
          <p:sp>
            <p:nvSpPr>
              <p:cNvPr id="732" name="Google Shape;732;p23"/>
              <p:cNvSpPr/>
              <p:nvPr/>
            </p:nvSpPr>
            <p:spPr>
              <a:xfrm>
                <a:off x="1299743" y="158450"/>
                <a:ext cx="215896" cy="4770665"/>
              </a:xfrm>
              <a:custGeom>
                <a:avLst/>
                <a:gdLst/>
                <a:ahLst/>
                <a:cxnLst/>
                <a:rect l="l" t="t" r="r" b="b"/>
                <a:pathLst>
                  <a:path w="164806" h="3641729" extrusionOk="0">
                    <a:moveTo>
                      <a:pt x="164807" y="394989"/>
                    </a:moveTo>
                    <a:cubicBezTo>
                      <a:pt x="156185" y="351574"/>
                      <a:pt x="93171" y="32822"/>
                      <a:pt x="88053" y="7536"/>
                    </a:cubicBezTo>
                    <a:cubicBezTo>
                      <a:pt x="87620" y="5242"/>
                      <a:pt x="87006" y="2988"/>
                      <a:pt x="86219" y="798"/>
                    </a:cubicBezTo>
                    <a:cubicBezTo>
                      <a:pt x="85017" y="-2343"/>
                      <a:pt x="77441" y="4604"/>
                      <a:pt x="76836" y="7526"/>
                    </a:cubicBezTo>
                    <a:cubicBezTo>
                      <a:pt x="71773" y="32822"/>
                      <a:pt x="8686" y="347473"/>
                      <a:pt x="0" y="391002"/>
                    </a:cubicBezTo>
                    <a:cubicBezTo>
                      <a:pt x="0" y="400985"/>
                      <a:pt x="294" y="3614959"/>
                      <a:pt x="294" y="3614959"/>
                    </a:cubicBezTo>
                    <a:cubicBezTo>
                      <a:pt x="294" y="3628282"/>
                      <a:pt x="37358" y="3641729"/>
                      <a:pt x="82403" y="3641729"/>
                    </a:cubicBezTo>
                    <a:cubicBezTo>
                      <a:pt x="127448" y="3641729"/>
                      <a:pt x="164531" y="3628292"/>
                      <a:pt x="164531" y="3614959"/>
                    </a:cubicBezTo>
                    <a:lnTo>
                      <a:pt x="164742" y="3614959"/>
                    </a:lnTo>
                    <a:cubicBezTo>
                      <a:pt x="164742" y="3614959"/>
                      <a:pt x="164807" y="406076"/>
                      <a:pt x="164807" y="394989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id="733" name="Google Shape;733;p23"/>
              <p:cNvPicPr preferRelativeResize="0"/>
              <p:nvPr/>
            </p:nvPicPr>
            <p:blipFill rotWithShape="1">
              <a:blip r:embed="rId2">
                <a:alphaModFix/>
              </a:blip>
              <a:srcRect/>
              <a:stretch/>
            </p:blipFill>
            <p:spPr>
              <a:xfrm>
                <a:off x="1295400" y="152400"/>
                <a:ext cx="318597" cy="4838699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734" name="Google Shape;734;p23"/>
            <p:cNvGrpSpPr/>
            <p:nvPr/>
          </p:nvGrpSpPr>
          <p:grpSpPr>
            <a:xfrm rot="-5400000" flipH="1">
              <a:off x="9848714" y="2361002"/>
              <a:ext cx="196383" cy="2982574"/>
              <a:chOff x="1447800" y="152400"/>
              <a:chExt cx="318597" cy="4838699"/>
            </a:xfrm>
          </p:grpSpPr>
          <p:sp>
            <p:nvSpPr>
              <p:cNvPr id="735" name="Google Shape;735;p23"/>
              <p:cNvSpPr/>
              <p:nvPr/>
            </p:nvSpPr>
            <p:spPr>
              <a:xfrm>
                <a:off x="1452143" y="158450"/>
                <a:ext cx="215896" cy="4770665"/>
              </a:xfrm>
              <a:custGeom>
                <a:avLst/>
                <a:gdLst/>
                <a:ahLst/>
                <a:cxnLst/>
                <a:rect l="l" t="t" r="r" b="b"/>
                <a:pathLst>
                  <a:path w="164806" h="3641729" extrusionOk="0">
                    <a:moveTo>
                      <a:pt x="164807" y="394989"/>
                    </a:moveTo>
                    <a:cubicBezTo>
                      <a:pt x="156185" y="351574"/>
                      <a:pt x="93171" y="32822"/>
                      <a:pt x="88053" y="7536"/>
                    </a:cubicBezTo>
                    <a:cubicBezTo>
                      <a:pt x="87620" y="5242"/>
                      <a:pt x="87006" y="2988"/>
                      <a:pt x="86219" y="798"/>
                    </a:cubicBezTo>
                    <a:cubicBezTo>
                      <a:pt x="85017" y="-2343"/>
                      <a:pt x="77441" y="4604"/>
                      <a:pt x="76836" y="7526"/>
                    </a:cubicBezTo>
                    <a:cubicBezTo>
                      <a:pt x="71773" y="32822"/>
                      <a:pt x="8686" y="347473"/>
                      <a:pt x="0" y="391002"/>
                    </a:cubicBezTo>
                    <a:cubicBezTo>
                      <a:pt x="0" y="400985"/>
                      <a:pt x="294" y="3614959"/>
                      <a:pt x="294" y="3614959"/>
                    </a:cubicBezTo>
                    <a:cubicBezTo>
                      <a:pt x="294" y="3628282"/>
                      <a:pt x="37358" y="3641729"/>
                      <a:pt x="82403" y="3641729"/>
                    </a:cubicBezTo>
                    <a:cubicBezTo>
                      <a:pt x="127448" y="3641729"/>
                      <a:pt x="164531" y="3628292"/>
                      <a:pt x="164531" y="3614959"/>
                    </a:cubicBezTo>
                    <a:lnTo>
                      <a:pt x="164742" y="3614959"/>
                    </a:lnTo>
                    <a:cubicBezTo>
                      <a:pt x="164742" y="3614959"/>
                      <a:pt x="164807" y="406076"/>
                      <a:pt x="164807" y="394989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id="736" name="Google Shape;736;p23"/>
              <p:cNvPicPr preferRelativeResize="0"/>
              <p:nvPr/>
            </p:nvPicPr>
            <p:blipFill rotWithShape="1">
              <a:blip r:embed="rId2">
                <a:alphaModFix/>
              </a:blip>
              <a:srcRect/>
              <a:stretch/>
            </p:blipFill>
            <p:spPr>
              <a:xfrm>
                <a:off x="1447800" y="152400"/>
                <a:ext cx="318597" cy="4838699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737" name="Google Shape;737;p23"/>
            <p:cNvGrpSpPr/>
            <p:nvPr/>
          </p:nvGrpSpPr>
          <p:grpSpPr>
            <a:xfrm rot="-5400000" flipH="1">
              <a:off x="9721033" y="2496397"/>
              <a:ext cx="196383" cy="2982574"/>
              <a:chOff x="1600200" y="152400"/>
              <a:chExt cx="318597" cy="4838699"/>
            </a:xfrm>
          </p:grpSpPr>
          <p:sp>
            <p:nvSpPr>
              <p:cNvPr id="738" name="Google Shape;738;p23"/>
              <p:cNvSpPr/>
              <p:nvPr/>
            </p:nvSpPr>
            <p:spPr>
              <a:xfrm>
                <a:off x="1604543" y="158450"/>
                <a:ext cx="215896" cy="4770665"/>
              </a:xfrm>
              <a:custGeom>
                <a:avLst/>
                <a:gdLst/>
                <a:ahLst/>
                <a:cxnLst/>
                <a:rect l="l" t="t" r="r" b="b"/>
                <a:pathLst>
                  <a:path w="164806" h="3641729" extrusionOk="0">
                    <a:moveTo>
                      <a:pt x="164807" y="394989"/>
                    </a:moveTo>
                    <a:cubicBezTo>
                      <a:pt x="156185" y="351574"/>
                      <a:pt x="93171" y="32822"/>
                      <a:pt x="88053" y="7536"/>
                    </a:cubicBezTo>
                    <a:cubicBezTo>
                      <a:pt x="87620" y="5242"/>
                      <a:pt x="87006" y="2988"/>
                      <a:pt x="86219" y="798"/>
                    </a:cubicBezTo>
                    <a:cubicBezTo>
                      <a:pt x="85017" y="-2343"/>
                      <a:pt x="77441" y="4604"/>
                      <a:pt x="76836" y="7526"/>
                    </a:cubicBezTo>
                    <a:cubicBezTo>
                      <a:pt x="71773" y="32822"/>
                      <a:pt x="8686" y="347473"/>
                      <a:pt x="0" y="391002"/>
                    </a:cubicBezTo>
                    <a:cubicBezTo>
                      <a:pt x="0" y="400985"/>
                      <a:pt x="294" y="3614959"/>
                      <a:pt x="294" y="3614959"/>
                    </a:cubicBezTo>
                    <a:cubicBezTo>
                      <a:pt x="294" y="3628282"/>
                      <a:pt x="37358" y="3641729"/>
                      <a:pt x="82403" y="3641729"/>
                    </a:cubicBezTo>
                    <a:cubicBezTo>
                      <a:pt x="127448" y="3641729"/>
                      <a:pt x="164531" y="3628292"/>
                      <a:pt x="164531" y="3614959"/>
                    </a:cubicBezTo>
                    <a:lnTo>
                      <a:pt x="164742" y="3614959"/>
                    </a:lnTo>
                    <a:cubicBezTo>
                      <a:pt x="164742" y="3614959"/>
                      <a:pt x="164807" y="406076"/>
                      <a:pt x="164807" y="394989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id="739" name="Google Shape;739;p23"/>
              <p:cNvPicPr preferRelativeResize="0"/>
              <p:nvPr/>
            </p:nvPicPr>
            <p:blipFill rotWithShape="1">
              <a:blip r:embed="rId2">
                <a:alphaModFix/>
              </a:blip>
              <a:srcRect/>
              <a:stretch/>
            </p:blipFill>
            <p:spPr>
              <a:xfrm>
                <a:off x="1600200" y="152400"/>
                <a:ext cx="318597" cy="4838699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740" name="Google Shape;740;p23"/>
            <p:cNvGrpSpPr/>
            <p:nvPr/>
          </p:nvGrpSpPr>
          <p:grpSpPr>
            <a:xfrm rot="-5400000" flipH="1">
              <a:off x="9625273" y="2631806"/>
              <a:ext cx="196383" cy="2982574"/>
              <a:chOff x="533400" y="152400"/>
              <a:chExt cx="318597" cy="4838699"/>
            </a:xfrm>
          </p:grpSpPr>
          <p:sp>
            <p:nvSpPr>
              <p:cNvPr id="741" name="Google Shape;741;p23"/>
              <p:cNvSpPr/>
              <p:nvPr/>
            </p:nvSpPr>
            <p:spPr>
              <a:xfrm>
                <a:off x="537743" y="158450"/>
                <a:ext cx="215896" cy="4770665"/>
              </a:xfrm>
              <a:custGeom>
                <a:avLst/>
                <a:gdLst/>
                <a:ahLst/>
                <a:cxnLst/>
                <a:rect l="l" t="t" r="r" b="b"/>
                <a:pathLst>
                  <a:path w="164806" h="3641729" extrusionOk="0">
                    <a:moveTo>
                      <a:pt x="164807" y="394989"/>
                    </a:moveTo>
                    <a:cubicBezTo>
                      <a:pt x="156185" y="351574"/>
                      <a:pt x="93171" y="32822"/>
                      <a:pt x="88053" y="7536"/>
                    </a:cubicBezTo>
                    <a:cubicBezTo>
                      <a:pt x="87620" y="5242"/>
                      <a:pt x="87006" y="2988"/>
                      <a:pt x="86219" y="798"/>
                    </a:cubicBezTo>
                    <a:cubicBezTo>
                      <a:pt x="85017" y="-2343"/>
                      <a:pt x="77441" y="4604"/>
                      <a:pt x="76836" y="7526"/>
                    </a:cubicBezTo>
                    <a:cubicBezTo>
                      <a:pt x="71773" y="32822"/>
                      <a:pt x="8686" y="347473"/>
                      <a:pt x="0" y="391002"/>
                    </a:cubicBezTo>
                    <a:cubicBezTo>
                      <a:pt x="0" y="400985"/>
                      <a:pt x="294" y="3614959"/>
                      <a:pt x="294" y="3614959"/>
                    </a:cubicBezTo>
                    <a:cubicBezTo>
                      <a:pt x="294" y="3628282"/>
                      <a:pt x="37358" y="3641729"/>
                      <a:pt x="82403" y="3641729"/>
                    </a:cubicBezTo>
                    <a:cubicBezTo>
                      <a:pt x="127448" y="3641729"/>
                      <a:pt x="164531" y="3628292"/>
                      <a:pt x="164531" y="3614959"/>
                    </a:cubicBezTo>
                    <a:lnTo>
                      <a:pt x="164742" y="3614959"/>
                    </a:lnTo>
                    <a:cubicBezTo>
                      <a:pt x="164742" y="3614959"/>
                      <a:pt x="164807" y="406076"/>
                      <a:pt x="164807" y="394989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id="742" name="Google Shape;742;p23"/>
              <p:cNvPicPr preferRelativeResize="0"/>
              <p:nvPr/>
            </p:nvPicPr>
            <p:blipFill rotWithShape="1">
              <a:blip r:embed="rId2">
                <a:alphaModFix/>
              </a:blip>
              <a:srcRect/>
              <a:stretch/>
            </p:blipFill>
            <p:spPr>
              <a:xfrm>
                <a:off x="533400" y="152400"/>
                <a:ext cx="318597" cy="4838699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743" name="Google Shape;743;p23"/>
            <p:cNvGrpSpPr/>
            <p:nvPr/>
          </p:nvGrpSpPr>
          <p:grpSpPr>
            <a:xfrm rot="-5400000" flipH="1">
              <a:off x="9657193" y="2767202"/>
              <a:ext cx="196383" cy="2982574"/>
              <a:chOff x="685800" y="152400"/>
              <a:chExt cx="318597" cy="4838699"/>
            </a:xfrm>
          </p:grpSpPr>
          <p:sp>
            <p:nvSpPr>
              <p:cNvPr id="744" name="Google Shape;744;p23"/>
              <p:cNvSpPr/>
              <p:nvPr/>
            </p:nvSpPr>
            <p:spPr>
              <a:xfrm>
                <a:off x="690143" y="158450"/>
                <a:ext cx="215896" cy="4770665"/>
              </a:xfrm>
              <a:custGeom>
                <a:avLst/>
                <a:gdLst/>
                <a:ahLst/>
                <a:cxnLst/>
                <a:rect l="l" t="t" r="r" b="b"/>
                <a:pathLst>
                  <a:path w="164806" h="3641729" extrusionOk="0">
                    <a:moveTo>
                      <a:pt x="164807" y="394989"/>
                    </a:moveTo>
                    <a:cubicBezTo>
                      <a:pt x="156185" y="351574"/>
                      <a:pt x="93171" y="32822"/>
                      <a:pt x="88053" y="7536"/>
                    </a:cubicBezTo>
                    <a:cubicBezTo>
                      <a:pt x="87620" y="5242"/>
                      <a:pt x="87006" y="2988"/>
                      <a:pt x="86219" y="798"/>
                    </a:cubicBezTo>
                    <a:cubicBezTo>
                      <a:pt x="85017" y="-2343"/>
                      <a:pt x="77441" y="4604"/>
                      <a:pt x="76836" y="7526"/>
                    </a:cubicBezTo>
                    <a:cubicBezTo>
                      <a:pt x="71773" y="32822"/>
                      <a:pt x="8686" y="347473"/>
                      <a:pt x="0" y="391002"/>
                    </a:cubicBezTo>
                    <a:cubicBezTo>
                      <a:pt x="0" y="400985"/>
                      <a:pt x="294" y="3614959"/>
                      <a:pt x="294" y="3614959"/>
                    </a:cubicBezTo>
                    <a:cubicBezTo>
                      <a:pt x="294" y="3628282"/>
                      <a:pt x="37358" y="3641729"/>
                      <a:pt x="82403" y="3641729"/>
                    </a:cubicBezTo>
                    <a:cubicBezTo>
                      <a:pt x="127448" y="3641729"/>
                      <a:pt x="164531" y="3628292"/>
                      <a:pt x="164531" y="3614959"/>
                    </a:cubicBezTo>
                    <a:lnTo>
                      <a:pt x="164742" y="3614959"/>
                    </a:lnTo>
                    <a:cubicBezTo>
                      <a:pt x="164742" y="3614959"/>
                      <a:pt x="164807" y="406076"/>
                      <a:pt x="164807" y="394989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id="745" name="Google Shape;745;p23"/>
              <p:cNvPicPr preferRelativeResize="0"/>
              <p:nvPr/>
            </p:nvPicPr>
            <p:blipFill rotWithShape="1">
              <a:blip r:embed="rId2">
                <a:alphaModFix/>
              </a:blip>
              <a:srcRect/>
              <a:stretch/>
            </p:blipFill>
            <p:spPr>
              <a:xfrm>
                <a:off x="685800" y="152400"/>
                <a:ext cx="318597" cy="4838699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746" name="Google Shape;746;p23"/>
            <p:cNvGrpSpPr/>
            <p:nvPr/>
          </p:nvGrpSpPr>
          <p:grpSpPr>
            <a:xfrm rot="-5400000" flipH="1">
              <a:off x="9816794" y="2902597"/>
              <a:ext cx="196383" cy="2982574"/>
              <a:chOff x="838200" y="152400"/>
              <a:chExt cx="318597" cy="4838699"/>
            </a:xfrm>
          </p:grpSpPr>
          <p:sp>
            <p:nvSpPr>
              <p:cNvPr id="747" name="Google Shape;747;p23"/>
              <p:cNvSpPr/>
              <p:nvPr/>
            </p:nvSpPr>
            <p:spPr>
              <a:xfrm>
                <a:off x="842543" y="158450"/>
                <a:ext cx="215896" cy="4770665"/>
              </a:xfrm>
              <a:custGeom>
                <a:avLst/>
                <a:gdLst/>
                <a:ahLst/>
                <a:cxnLst/>
                <a:rect l="l" t="t" r="r" b="b"/>
                <a:pathLst>
                  <a:path w="164806" h="3641729" extrusionOk="0">
                    <a:moveTo>
                      <a:pt x="164807" y="394989"/>
                    </a:moveTo>
                    <a:cubicBezTo>
                      <a:pt x="156185" y="351574"/>
                      <a:pt x="93171" y="32822"/>
                      <a:pt x="88053" y="7536"/>
                    </a:cubicBezTo>
                    <a:cubicBezTo>
                      <a:pt x="87620" y="5242"/>
                      <a:pt x="87006" y="2988"/>
                      <a:pt x="86219" y="798"/>
                    </a:cubicBezTo>
                    <a:cubicBezTo>
                      <a:pt x="85017" y="-2343"/>
                      <a:pt x="77441" y="4604"/>
                      <a:pt x="76836" y="7526"/>
                    </a:cubicBezTo>
                    <a:cubicBezTo>
                      <a:pt x="71773" y="32822"/>
                      <a:pt x="8686" y="347473"/>
                      <a:pt x="0" y="391002"/>
                    </a:cubicBezTo>
                    <a:cubicBezTo>
                      <a:pt x="0" y="400985"/>
                      <a:pt x="294" y="3614959"/>
                      <a:pt x="294" y="3614959"/>
                    </a:cubicBezTo>
                    <a:cubicBezTo>
                      <a:pt x="294" y="3628282"/>
                      <a:pt x="37358" y="3641729"/>
                      <a:pt x="82403" y="3641729"/>
                    </a:cubicBezTo>
                    <a:cubicBezTo>
                      <a:pt x="127448" y="3641729"/>
                      <a:pt x="164531" y="3628292"/>
                      <a:pt x="164531" y="3614959"/>
                    </a:cubicBezTo>
                    <a:lnTo>
                      <a:pt x="164742" y="3614959"/>
                    </a:lnTo>
                    <a:cubicBezTo>
                      <a:pt x="164742" y="3614959"/>
                      <a:pt x="164807" y="406076"/>
                      <a:pt x="164807" y="394989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id="748" name="Google Shape;748;p23"/>
              <p:cNvPicPr preferRelativeResize="0"/>
              <p:nvPr/>
            </p:nvPicPr>
            <p:blipFill rotWithShape="1">
              <a:blip r:embed="rId2">
                <a:alphaModFix/>
              </a:blip>
              <a:srcRect/>
              <a:stretch/>
            </p:blipFill>
            <p:spPr>
              <a:xfrm>
                <a:off x="838200" y="152400"/>
                <a:ext cx="318597" cy="4838699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749" name="Google Shape;749;p23"/>
            <p:cNvGrpSpPr/>
            <p:nvPr/>
          </p:nvGrpSpPr>
          <p:grpSpPr>
            <a:xfrm rot="-5400000" flipH="1">
              <a:off x="9625273" y="3037992"/>
              <a:ext cx="196383" cy="2982574"/>
              <a:chOff x="990600" y="152400"/>
              <a:chExt cx="318597" cy="4838699"/>
            </a:xfrm>
          </p:grpSpPr>
          <p:sp>
            <p:nvSpPr>
              <p:cNvPr id="750" name="Google Shape;750;p23"/>
              <p:cNvSpPr/>
              <p:nvPr/>
            </p:nvSpPr>
            <p:spPr>
              <a:xfrm>
                <a:off x="994943" y="158450"/>
                <a:ext cx="215896" cy="4770665"/>
              </a:xfrm>
              <a:custGeom>
                <a:avLst/>
                <a:gdLst/>
                <a:ahLst/>
                <a:cxnLst/>
                <a:rect l="l" t="t" r="r" b="b"/>
                <a:pathLst>
                  <a:path w="164806" h="3641729" extrusionOk="0">
                    <a:moveTo>
                      <a:pt x="164807" y="394989"/>
                    </a:moveTo>
                    <a:cubicBezTo>
                      <a:pt x="156185" y="351574"/>
                      <a:pt x="93171" y="32822"/>
                      <a:pt x="88053" y="7536"/>
                    </a:cubicBezTo>
                    <a:cubicBezTo>
                      <a:pt x="87620" y="5242"/>
                      <a:pt x="87006" y="2988"/>
                      <a:pt x="86219" y="798"/>
                    </a:cubicBezTo>
                    <a:cubicBezTo>
                      <a:pt x="85017" y="-2343"/>
                      <a:pt x="77441" y="4604"/>
                      <a:pt x="76836" y="7526"/>
                    </a:cubicBezTo>
                    <a:cubicBezTo>
                      <a:pt x="71773" y="32822"/>
                      <a:pt x="8686" y="347473"/>
                      <a:pt x="0" y="391002"/>
                    </a:cubicBezTo>
                    <a:cubicBezTo>
                      <a:pt x="0" y="400985"/>
                      <a:pt x="294" y="3614959"/>
                      <a:pt x="294" y="3614959"/>
                    </a:cubicBezTo>
                    <a:cubicBezTo>
                      <a:pt x="294" y="3628282"/>
                      <a:pt x="37358" y="3641729"/>
                      <a:pt x="82403" y="3641729"/>
                    </a:cubicBezTo>
                    <a:cubicBezTo>
                      <a:pt x="127448" y="3641729"/>
                      <a:pt x="164531" y="3628292"/>
                      <a:pt x="164531" y="3614959"/>
                    </a:cubicBezTo>
                    <a:lnTo>
                      <a:pt x="164742" y="3614959"/>
                    </a:lnTo>
                    <a:cubicBezTo>
                      <a:pt x="164742" y="3614959"/>
                      <a:pt x="164807" y="406076"/>
                      <a:pt x="164807" y="394989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id="751" name="Google Shape;751;p23"/>
              <p:cNvPicPr preferRelativeResize="0"/>
              <p:nvPr/>
            </p:nvPicPr>
            <p:blipFill rotWithShape="1">
              <a:blip r:embed="rId2">
                <a:alphaModFix/>
              </a:blip>
              <a:srcRect/>
              <a:stretch/>
            </p:blipFill>
            <p:spPr>
              <a:xfrm>
                <a:off x="990600" y="152400"/>
                <a:ext cx="318597" cy="4838699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752" name="Google Shape;752;p23"/>
            <p:cNvGrpSpPr/>
            <p:nvPr/>
          </p:nvGrpSpPr>
          <p:grpSpPr>
            <a:xfrm rot="-5400000" flipH="1">
              <a:off x="9944475" y="3173359"/>
              <a:ext cx="196383" cy="2982574"/>
              <a:chOff x="3663063" y="152400"/>
              <a:chExt cx="318597" cy="4838699"/>
            </a:xfrm>
          </p:grpSpPr>
          <p:sp>
            <p:nvSpPr>
              <p:cNvPr id="753" name="Google Shape;753;p23"/>
              <p:cNvSpPr/>
              <p:nvPr/>
            </p:nvSpPr>
            <p:spPr>
              <a:xfrm>
                <a:off x="3667406" y="158450"/>
                <a:ext cx="215896" cy="4770665"/>
              </a:xfrm>
              <a:custGeom>
                <a:avLst/>
                <a:gdLst/>
                <a:ahLst/>
                <a:cxnLst/>
                <a:rect l="l" t="t" r="r" b="b"/>
                <a:pathLst>
                  <a:path w="164806" h="3641729" extrusionOk="0">
                    <a:moveTo>
                      <a:pt x="164807" y="394989"/>
                    </a:moveTo>
                    <a:cubicBezTo>
                      <a:pt x="156185" y="351574"/>
                      <a:pt x="93171" y="32822"/>
                      <a:pt x="88053" y="7536"/>
                    </a:cubicBezTo>
                    <a:cubicBezTo>
                      <a:pt x="87620" y="5242"/>
                      <a:pt x="87006" y="2988"/>
                      <a:pt x="86219" y="798"/>
                    </a:cubicBezTo>
                    <a:cubicBezTo>
                      <a:pt x="85017" y="-2343"/>
                      <a:pt x="77441" y="4604"/>
                      <a:pt x="76836" y="7526"/>
                    </a:cubicBezTo>
                    <a:cubicBezTo>
                      <a:pt x="71773" y="32822"/>
                      <a:pt x="8686" y="347473"/>
                      <a:pt x="0" y="391002"/>
                    </a:cubicBezTo>
                    <a:cubicBezTo>
                      <a:pt x="0" y="400985"/>
                      <a:pt x="294" y="3614959"/>
                      <a:pt x="294" y="3614959"/>
                    </a:cubicBezTo>
                    <a:cubicBezTo>
                      <a:pt x="294" y="3628282"/>
                      <a:pt x="37358" y="3641729"/>
                      <a:pt x="82403" y="3641729"/>
                    </a:cubicBezTo>
                    <a:cubicBezTo>
                      <a:pt x="127448" y="3641729"/>
                      <a:pt x="164531" y="3628292"/>
                      <a:pt x="164531" y="3614959"/>
                    </a:cubicBezTo>
                    <a:lnTo>
                      <a:pt x="164742" y="3614959"/>
                    </a:lnTo>
                    <a:cubicBezTo>
                      <a:pt x="164742" y="3614959"/>
                      <a:pt x="164807" y="406076"/>
                      <a:pt x="164807" y="394989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id="754" name="Google Shape;754;p23"/>
              <p:cNvPicPr preferRelativeResize="0"/>
              <p:nvPr/>
            </p:nvPicPr>
            <p:blipFill rotWithShape="1">
              <a:blip r:embed="rId2">
                <a:alphaModFix/>
              </a:blip>
              <a:srcRect/>
              <a:stretch/>
            </p:blipFill>
            <p:spPr>
              <a:xfrm>
                <a:off x="3663063" y="152400"/>
                <a:ext cx="318597" cy="4838699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755" name="Google Shape;755;p23"/>
            <p:cNvGrpSpPr/>
            <p:nvPr/>
          </p:nvGrpSpPr>
          <p:grpSpPr>
            <a:xfrm rot="-5400000" flipH="1">
              <a:off x="9784874" y="3308783"/>
              <a:ext cx="196383" cy="2982574"/>
              <a:chOff x="1295400" y="152400"/>
              <a:chExt cx="318597" cy="4838699"/>
            </a:xfrm>
          </p:grpSpPr>
          <p:sp>
            <p:nvSpPr>
              <p:cNvPr id="756" name="Google Shape;756;p23"/>
              <p:cNvSpPr/>
              <p:nvPr/>
            </p:nvSpPr>
            <p:spPr>
              <a:xfrm>
                <a:off x="1299743" y="158450"/>
                <a:ext cx="215896" cy="4770665"/>
              </a:xfrm>
              <a:custGeom>
                <a:avLst/>
                <a:gdLst/>
                <a:ahLst/>
                <a:cxnLst/>
                <a:rect l="l" t="t" r="r" b="b"/>
                <a:pathLst>
                  <a:path w="164806" h="3641729" extrusionOk="0">
                    <a:moveTo>
                      <a:pt x="164807" y="394989"/>
                    </a:moveTo>
                    <a:cubicBezTo>
                      <a:pt x="156185" y="351574"/>
                      <a:pt x="93171" y="32822"/>
                      <a:pt x="88053" y="7536"/>
                    </a:cubicBezTo>
                    <a:cubicBezTo>
                      <a:pt x="87620" y="5242"/>
                      <a:pt x="87006" y="2988"/>
                      <a:pt x="86219" y="798"/>
                    </a:cubicBezTo>
                    <a:cubicBezTo>
                      <a:pt x="85017" y="-2343"/>
                      <a:pt x="77441" y="4604"/>
                      <a:pt x="76836" y="7526"/>
                    </a:cubicBezTo>
                    <a:cubicBezTo>
                      <a:pt x="71773" y="32822"/>
                      <a:pt x="8686" y="347473"/>
                      <a:pt x="0" y="391002"/>
                    </a:cubicBezTo>
                    <a:cubicBezTo>
                      <a:pt x="0" y="400985"/>
                      <a:pt x="294" y="3614959"/>
                      <a:pt x="294" y="3614959"/>
                    </a:cubicBezTo>
                    <a:cubicBezTo>
                      <a:pt x="294" y="3628282"/>
                      <a:pt x="37358" y="3641729"/>
                      <a:pt x="82403" y="3641729"/>
                    </a:cubicBezTo>
                    <a:cubicBezTo>
                      <a:pt x="127448" y="3641729"/>
                      <a:pt x="164531" y="3628292"/>
                      <a:pt x="164531" y="3614959"/>
                    </a:cubicBezTo>
                    <a:lnTo>
                      <a:pt x="164742" y="3614959"/>
                    </a:lnTo>
                    <a:cubicBezTo>
                      <a:pt x="164742" y="3614959"/>
                      <a:pt x="164807" y="406076"/>
                      <a:pt x="164807" y="394989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id="757" name="Google Shape;757;p23"/>
              <p:cNvPicPr preferRelativeResize="0"/>
              <p:nvPr/>
            </p:nvPicPr>
            <p:blipFill rotWithShape="1">
              <a:blip r:embed="rId2">
                <a:alphaModFix/>
              </a:blip>
              <a:srcRect/>
              <a:stretch/>
            </p:blipFill>
            <p:spPr>
              <a:xfrm>
                <a:off x="1295400" y="152400"/>
                <a:ext cx="318597" cy="4838699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</p:grp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">
    <p:bg>
      <p:bgPr>
        <a:blipFill>
          <a:blip r:embed="rId14">
            <a:alphaModFix/>
          </a:blip>
          <a:stretch>
            <a:fillRect/>
          </a:stretch>
        </a:blip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2"/>
          <p:cNvSpPr txBox="1">
            <a:spLocks noGrp="1"/>
          </p:cNvSpPr>
          <p:nvPr>
            <p:ph type="title"/>
          </p:nvPr>
        </p:nvSpPr>
        <p:spPr>
          <a:xfrm>
            <a:off x="829000" y="526700"/>
            <a:ext cx="6902100" cy="46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ali SemiBold"/>
              <a:buNone/>
              <a:defRPr sz="2800" b="0" i="0" u="none" strike="noStrike" cap="none">
                <a:solidFill>
                  <a:schemeClr val="dk1"/>
                </a:solidFill>
                <a:latin typeface="Mali SemiBold"/>
                <a:ea typeface="Mali SemiBold"/>
                <a:cs typeface="Mali SemiBold"/>
                <a:sym typeface="Mali SemiBold"/>
              </a:defRPr>
            </a:lvl1pPr>
            <a:lvl2pPr marR="0" lvl="1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ali SemiBold"/>
              <a:buNone/>
              <a:defRPr sz="2800" b="0" i="0" u="none" strike="noStrike" cap="none">
                <a:solidFill>
                  <a:schemeClr val="dk1"/>
                </a:solidFill>
                <a:latin typeface="Mali SemiBold"/>
                <a:ea typeface="Mali SemiBold"/>
                <a:cs typeface="Mali SemiBold"/>
                <a:sym typeface="Mali SemiBold"/>
              </a:defRPr>
            </a:lvl2pPr>
            <a:lvl3pPr marR="0" lvl="2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ali SemiBold"/>
              <a:buNone/>
              <a:defRPr sz="2800" b="0" i="0" u="none" strike="noStrike" cap="none">
                <a:solidFill>
                  <a:schemeClr val="dk1"/>
                </a:solidFill>
                <a:latin typeface="Mali SemiBold"/>
                <a:ea typeface="Mali SemiBold"/>
                <a:cs typeface="Mali SemiBold"/>
                <a:sym typeface="Mali SemiBold"/>
              </a:defRPr>
            </a:lvl3pPr>
            <a:lvl4pPr marR="0" lvl="3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ali SemiBold"/>
              <a:buNone/>
              <a:defRPr sz="2800" b="0" i="0" u="none" strike="noStrike" cap="none">
                <a:solidFill>
                  <a:schemeClr val="dk1"/>
                </a:solidFill>
                <a:latin typeface="Mali SemiBold"/>
                <a:ea typeface="Mali SemiBold"/>
                <a:cs typeface="Mali SemiBold"/>
                <a:sym typeface="Mali SemiBold"/>
              </a:defRPr>
            </a:lvl4pPr>
            <a:lvl5pPr marR="0" lvl="4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ali SemiBold"/>
              <a:buNone/>
              <a:defRPr sz="2800" b="0" i="0" u="none" strike="noStrike" cap="none">
                <a:solidFill>
                  <a:schemeClr val="dk1"/>
                </a:solidFill>
                <a:latin typeface="Mali SemiBold"/>
                <a:ea typeface="Mali SemiBold"/>
                <a:cs typeface="Mali SemiBold"/>
                <a:sym typeface="Mali SemiBold"/>
              </a:defRPr>
            </a:lvl5pPr>
            <a:lvl6pPr marR="0" lvl="5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ali SemiBold"/>
              <a:buNone/>
              <a:defRPr sz="2800" b="0" i="0" u="none" strike="noStrike" cap="none">
                <a:solidFill>
                  <a:schemeClr val="dk1"/>
                </a:solidFill>
                <a:latin typeface="Mali SemiBold"/>
                <a:ea typeface="Mali SemiBold"/>
                <a:cs typeface="Mali SemiBold"/>
                <a:sym typeface="Mali SemiBold"/>
              </a:defRPr>
            </a:lvl6pPr>
            <a:lvl7pPr marR="0" lvl="6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ali SemiBold"/>
              <a:buNone/>
              <a:defRPr sz="2800" b="0" i="0" u="none" strike="noStrike" cap="none">
                <a:solidFill>
                  <a:schemeClr val="dk1"/>
                </a:solidFill>
                <a:latin typeface="Mali SemiBold"/>
                <a:ea typeface="Mali SemiBold"/>
                <a:cs typeface="Mali SemiBold"/>
                <a:sym typeface="Mali SemiBold"/>
              </a:defRPr>
            </a:lvl7pPr>
            <a:lvl8pPr marR="0" lvl="7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ali SemiBold"/>
              <a:buNone/>
              <a:defRPr sz="2800" b="0" i="0" u="none" strike="noStrike" cap="none">
                <a:solidFill>
                  <a:schemeClr val="dk1"/>
                </a:solidFill>
                <a:latin typeface="Mali SemiBold"/>
                <a:ea typeface="Mali SemiBold"/>
                <a:cs typeface="Mali SemiBold"/>
                <a:sym typeface="Mali SemiBold"/>
              </a:defRPr>
            </a:lvl8pPr>
            <a:lvl9pPr marR="0" lvl="8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ali SemiBold"/>
              <a:buNone/>
              <a:defRPr sz="2800" b="0" i="0" u="none" strike="noStrike" cap="none">
                <a:solidFill>
                  <a:schemeClr val="dk1"/>
                </a:solidFill>
                <a:latin typeface="Mali SemiBold"/>
                <a:ea typeface="Mali SemiBold"/>
                <a:cs typeface="Mali SemiBold"/>
                <a:sym typeface="Mali SemiBold"/>
              </a:defRPr>
            </a:lvl9pPr>
          </a:lstStyle>
          <a:p>
            <a:endParaRPr/>
          </a:p>
        </p:txBody>
      </p:sp>
      <p:sp>
        <p:nvSpPr>
          <p:cNvPr id="7" name="Google Shape;7;p12"/>
          <p:cNvSpPr txBox="1">
            <a:spLocks noGrp="1"/>
          </p:cNvSpPr>
          <p:nvPr>
            <p:ph type="body" idx="1"/>
          </p:nvPr>
        </p:nvSpPr>
        <p:spPr>
          <a:xfrm>
            <a:off x="829000" y="1352549"/>
            <a:ext cx="6902100" cy="334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marR="0" lvl="0" indent="-3175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Nunito Light"/>
              <a:buChar char="✘"/>
              <a:defRPr sz="2400" b="0" i="0" u="none" strike="noStrike" cap="none">
                <a:solidFill>
                  <a:schemeClr val="dk1"/>
                </a:solidFill>
                <a:latin typeface="Nunito Light"/>
                <a:ea typeface="Nunito Light"/>
                <a:cs typeface="Nunito Light"/>
                <a:sym typeface="Nunito Light"/>
              </a:defRPr>
            </a:lvl1pPr>
            <a:lvl2pPr marL="914400" marR="0" lvl="1" indent="-3810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5"/>
              </a:buClr>
              <a:buSzPts val="2400"/>
              <a:buFont typeface="Nunito Light"/>
              <a:buChar char="-"/>
              <a:defRPr sz="2400" b="0" i="0" u="none" strike="noStrike" cap="none">
                <a:solidFill>
                  <a:schemeClr val="dk1"/>
                </a:solidFill>
                <a:latin typeface="Nunito Light"/>
                <a:ea typeface="Nunito Light"/>
                <a:cs typeface="Nunito Light"/>
                <a:sym typeface="Nunito Light"/>
              </a:defRPr>
            </a:lvl2pPr>
            <a:lvl3pPr marL="1371600" marR="0" lvl="2" indent="-3810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5"/>
              </a:buClr>
              <a:buSzPts val="2400"/>
              <a:buFont typeface="Nunito Light"/>
              <a:buChar char="-"/>
              <a:defRPr sz="2400" b="0" i="0" u="none" strike="noStrike" cap="none">
                <a:solidFill>
                  <a:schemeClr val="dk1"/>
                </a:solidFill>
                <a:latin typeface="Nunito Light"/>
                <a:ea typeface="Nunito Light"/>
                <a:cs typeface="Nunito Light"/>
                <a:sym typeface="Nunito Light"/>
              </a:defRPr>
            </a:lvl3pPr>
            <a:lvl4pPr marL="1828800" marR="0" lvl="3" indent="-3810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unito Light"/>
              <a:buChar char="●"/>
              <a:defRPr sz="2400" b="0" i="0" u="none" strike="noStrike" cap="none">
                <a:solidFill>
                  <a:schemeClr val="dk1"/>
                </a:solidFill>
                <a:latin typeface="Nunito Light"/>
                <a:ea typeface="Nunito Light"/>
                <a:cs typeface="Nunito Light"/>
                <a:sym typeface="Nunito Light"/>
              </a:defRPr>
            </a:lvl4pPr>
            <a:lvl5pPr marL="2286000" marR="0" lvl="4" indent="-3810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unito Light"/>
              <a:buChar char="○"/>
              <a:defRPr sz="2400" b="0" i="0" u="none" strike="noStrike" cap="none">
                <a:solidFill>
                  <a:schemeClr val="dk1"/>
                </a:solidFill>
                <a:latin typeface="Nunito Light"/>
                <a:ea typeface="Nunito Light"/>
                <a:cs typeface="Nunito Light"/>
                <a:sym typeface="Nunito Light"/>
              </a:defRPr>
            </a:lvl5pPr>
            <a:lvl6pPr marL="2743200" marR="0" lvl="5" indent="-3810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unito Light"/>
              <a:buChar char="■"/>
              <a:defRPr sz="2400" b="0" i="0" u="none" strike="noStrike" cap="none">
                <a:solidFill>
                  <a:schemeClr val="dk1"/>
                </a:solidFill>
                <a:latin typeface="Nunito Light"/>
                <a:ea typeface="Nunito Light"/>
                <a:cs typeface="Nunito Light"/>
                <a:sym typeface="Nunito Light"/>
              </a:defRPr>
            </a:lvl6pPr>
            <a:lvl7pPr marL="3200400" marR="0" lvl="6" indent="-3810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unito Light"/>
              <a:buChar char="●"/>
              <a:defRPr sz="2400" b="0" i="0" u="none" strike="noStrike" cap="none">
                <a:solidFill>
                  <a:schemeClr val="dk1"/>
                </a:solidFill>
                <a:latin typeface="Nunito Light"/>
                <a:ea typeface="Nunito Light"/>
                <a:cs typeface="Nunito Light"/>
                <a:sym typeface="Nunito Light"/>
              </a:defRPr>
            </a:lvl7pPr>
            <a:lvl8pPr marL="3657600" marR="0" lvl="7" indent="-3810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unito Light"/>
              <a:buChar char="○"/>
              <a:defRPr sz="2400" b="0" i="0" u="none" strike="noStrike" cap="none">
                <a:solidFill>
                  <a:schemeClr val="dk1"/>
                </a:solidFill>
                <a:latin typeface="Nunito Light"/>
                <a:ea typeface="Nunito Light"/>
                <a:cs typeface="Nunito Light"/>
                <a:sym typeface="Nunito Light"/>
              </a:defRPr>
            </a:lvl8pPr>
            <a:lvl9pPr marL="4114800" marR="0" lvl="8" indent="-381000" algn="l" rtl="0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2400"/>
              <a:buFont typeface="Nunito Light"/>
              <a:buChar char="■"/>
              <a:defRPr sz="2400" b="0" i="0" u="none" strike="noStrike" cap="none">
                <a:solidFill>
                  <a:schemeClr val="dk1"/>
                </a:solidFill>
                <a:latin typeface="Nunito Light"/>
                <a:ea typeface="Nunito Light"/>
                <a:cs typeface="Nunito Light"/>
                <a:sym typeface="Nunito Light"/>
              </a:defRPr>
            </a:lvl9pPr>
          </a:lstStyle>
          <a:p>
            <a:endParaRPr/>
          </a:p>
        </p:txBody>
      </p:sp>
      <p:sp>
        <p:nvSpPr>
          <p:cNvPr id="8" name="Google Shape;8;p12"/>
          <p:cNvSpPr txBox="1">
            <a:spLocks noGrp="1"/>
          </p:cNvSpPr>
          <p:nvPr>
            <p:ph type="sldNum" idx="12"/>
          </p:nvPr>
        </p:nvSpPr>
        <p:spPr>
          <a:xfrm>
            <a:off x="8665029" y="127279"/>
            <a:ext cx="326700" cy="2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Mali SemiBold"/>
                <a:ea typeface="Mali SemiBold"/>
                <a:cs typeface="Mali SemiBold"/>
                <a:sym typeface="Mali SemiBold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Mali SemiBold"/>
                <a:ea typeface="Mali SemiBold"/>
                <a:cs typeface="Mali SemiBold"/>
                <a:sym typeface="Mali SemiBold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Mali SemiBold"/>
                <a:ea typeface="Mali SemiBold"/>
                <a:cs typeface="Mali SemiBold"/>
                <a:sym typeface="Mali SemiBold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Mali SemiBold"/>
                <a:ea typeface="Mali SemiBold"/>
                <a:cs typeface="Mali SemiBold"/>
                <a:sym typeface="Mali SemiBold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Mali SemiBold"/>
                <a:ea typeface="Mali SemiBold"/>
                <a:cs typeface="Mali SemiBold"/>
                <a:sym typeface="Mali SemiBold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Mali SemiBold"/>
                <a:ea typeface="Mali SemiBold"/>
                <a:cs typeface="Mali SemiBold"/>
                <a:sym typeface="Mali SemiBold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Mali SemiBold"/>
                <a:ea typeface="Mali SemiBold"/>
                <a:cs typeface="Mali SemiBold"/>
                <a:sym typeface="Mali SemiBold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Mali SemiBold"/>
                <a:ea typeface="Mali SemiBold"/>
                <a:cs typeface="Mali SemiBold"/>
                <a:sym typeface="Mali SemiBold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Mali SemiBold"/>
                <a:ea typeface="Mali SemiBold"/>
                <a:cs typeface="Mali SemiBold"/>
                <a:sym typeface="Mali SemiBold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  <p:sldLayoutId id="2147483662" r:id="rId12"/>
  </p:sldLayoutIdLst>
  <p:transition>
    <p:fade thruBlk="1"/>
  </p:transition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hyperlink" Target="mailto:charterschool@puente.org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4" name="Google Shape;794;p1"/>
          <p:cNvSpPr/>
          <p:nvPr/>
        </p:nvSpPr>
        <p:spPr>
          <a:xfrm rot="10800000">
            <a:off x="704467" y="4250386"/>
            <a:ext cx="1928758" cy="60527"/>
          </a:xfrm>
          <a:custGeom>
            <a:avLst/>
            <a:gdLst/>
            <a:ahLst/>
            <a:cxnLst/>
            <a:rect l="l" t="t" r="r" b="b"/>
            <a:pathLst>
              <a:path w="27831" h="2831" extrusionOk="0">
                <a:moveTo>
                  <a:pt x="27264" y="944"/>
                </a:moveTo>
                <a:lnTo>
                  <a:pt x="27359" y="1086"/>
                </a:lnTo>
                <a:lnTo>
                  <a:pt x="27359" y="944"/>
                </a:lnTo>
                <a:close/>
                <a:moveTo>
                  <a:pt x="27359" y="1086"/>
                </a:moveTo>
                <a:lnTo>
                  <a:pt x="27359" y="1133"/>
                </a:lnTo>
                <a:lnTo>
                  <a:pt x="27372" y="1106"/>
                </a:lnTo>
                <a:lnTo>
                  <a:pt x="27372" y="1106"/>
                </a:lnTo>
                <a:lnTo>
                  <a:pt x="27359" y="1086"/>
                </a:lnTo>
                <a:close/>
                <a:moveTo>
                  <a:pt x="27453" y="944"/>
                </a:moveTo>
                <a:lnTo>
                  <a:pt x="27372" y="1106"/>
                </a:lnTo>
                <a:lnTo>
                  <a:pt x="27372" y="1106"/>
                </a:lnTo>
                <a:lnTo>
                  <a:pt x="27453" y="1227"/>
                </a:lnTo>
                <a:lnTo>
                  <a:pt x="27453" y="944"/>
                </a:lnTo>
                <a:close/>
                <a:moveTo>
                  <a:pt x="27642" y="1039"/>
                </a:moveTo>
                <a:lnTo>
                  <a:pt x="27453" y="1227"/>
                </a:lnTo>
                <a:lnTo>
                  <a:pt x="27453" y="1322"/>
                </a:lnTo>
                <a:lnTo>
                  <a:pt x="27453" y="1416"/>
                </a:lnTo>
                <a:lnTo>
                  <a:pt x="27830" y="1416"/>
                </a:lnTo>
                <a:lnTo>
                  <a:pt x="27830" y="1227"/>
                </a:lnTo>
                <a:lnTo>
                  <a:pt x="27736" y="1322"/>
                </a:lnTo>
                <a:lnTo>
                  <a:pt x="27736" y="1227"/>
                </a:lnTo>
                <a:lnTo>
                  <a:pt x="27736" y="1133"/>
                </a:lnTo>
                <a:lnTo>
                  <a:pt x="27642" y="1039"/>
                </a:lnTo>
                <a:close/>
                <a:moveTo>
                  <a:pt x="20189" y="1"/>
                </a:moveTo>
                <a:lnTo>
                  <a:pt x="20095" y="190"/>
                </a:lnTo>
                <a:lnTo>
                  <a:pt x="20000" y="95"/>
                </a:lnTo>
                <a:lnTo>
                  <a:pt x="19906" y="284"/>
                </a:lnTo>
                <a:lnTo>
                  <a:pt x="19812" y="473"/>
                </a:lnTo>
                <a:lnTo>
                  <a:pt x="19529" y="284"/>
                </a:lnTo>
                <a:lnTo>
                  <a:pt x="19340" y="95"/>
                </a:lnTo>
                <a:lnTo>
                  <a:pt x="19246" y="95"/>
                </a:lnTo>
                <a:lnTo>
                  <a:pt x="19246" y="190"/>
                </a:lnTo>
                <a:lnTo>
                  <a:pt x="19151" y="378"/>
                </a:lnTo>
                <a:lnTo>
                  <a:pt x="19434" y="190"/>
                </a:lnTo>
                <a:lnTo>
                  <a:pt x="19246" y="473"/>
                </a:lnTo>
                <a:lnTo>
                  <a:pt x="19434" y="378"/>
                </a:lnTo>
                <a:lnTo>
                  <a:pt x="19434" y="567"/>
                </a:lnTo>
                <a:lnTo>
                  <a:pt x="19151" y="567"/>
                </a:lnTo>
                <a:lnTo>
                  <a:pt x="19151" y="190"/>
                </a:lnTo>
                <a:lnTo>
                  <a:pt x="19057" y="95"/>
                </a:lnTo>
                <a:lnTo>
                  <a:pt x="18963" y="95"/>
                </a:lnTo>
                <a:lnTo>
                  <a:pt x="18774" y="284"/>
                </a:lnTo>
                <a:lnTo>
                  <a:pt x="18680" y="473"/>
                </a:lnTo>
                <a:lnTo>
                  <a:pt x="18585" y="378"/>
                </a:lnTo>
                <a:lnTo>
                  <a:pt x="18491" y="190"/>
                </a:lnTo>
                <a:lnTo>
                  <a:pt x="18397" y="378"/>
                </a:lnTo>
                <a:lnTo>
                  <a:pt x="17925" y="567"/>
                </a:lnTo>
                <a:lnTo>
                  <a:pt x="18019" y="284"/>
                </a:lnTo>
                <a:lnTo>
                  <a:pt x="17831" y="378"/>
                </a:lnTo>
                <a:lnTo>
                  <a:pt x="17642" y="567"/>
                </a:lnTo>
                <a:lnTo>
                  <a:pt x="17642" y="661"/>
                </a:lnTo>
                <a:lnTo>
                  <a:pt x="17453" y="567"/>
                </a:lnTo>
                <a:lnTo>
                  <a:pt x="17170" y="473"/>
                </a:lnTo>
                <a:lnTo>
                  <a:pt x="16699" y="473"/>
                </a:lnTo>
                <a:lnTo>
                  <a:pt x="16699" y="567"/>
                </a:lnTo>
                <a:lnTo>
                  <a:pt x="16604" y="661"/>
                </a:lnTo>
                <a:lnTo>
                  <a:pt x="16416" y="378"/>
                </a:lnTo>
                <a:lnTo>
                  <a:pt x="16227" y="378"/>
                </a:lnTo>
                <a:lnTo>
                  <a:pt x="15661" y="661"/>
                </a:lnTo>
                <a:lnTo>
                  <a:pt x="15661" y="473"/>
                </a:lnTo>
                <a:lnTo>
                  <a:pt x="15567" y="756"/>
                </a:lnTo>
                <a:lnTo>
                  <a:pt x="15378" y="473"/>
                </a:lnTo>
                <a:lnTo>
                  <a:pt x="15567" y="473"/>
                </a:lnTo>
                <a:lnTo>
                  <a:pt x="15472" y="378"/>
                </a:lnTo>
                <a:lnTo>
                  <a:pt x="15378" y="378"/>
                </a:lnTo>
                <a:lnTo>
                  <a:pt x="15189" y="473"/>
                </a:lnTo>
                <a:lnTo>
                  <a:pt x="15000" y="756"/>
                </a:lnTo>
                <a:lnTo>
                  <a:pt x="14906" y="661"/>
                </a:lnTo>
                <a:lnTo>
                  <a:pt x="14812" y="473"/>
                </a:lnTo>
                <a:lnTo>
                  <a:pt x="14529" y="756"/>
                </a:lnTo>
                <a:lnTo>
                  <a:pt x="14623" y="567"/>
                </a:lnTo>
                <a:lnTo>
                  <a:pt x="14529" y="661"/>
                </a:lnTo>
                <a:lnTo>
                  <a:pt x="14340" y="756"/>
                </a:lnTo>
                <a:lnTo>
                  <a:pt x="14340" y="567"/>
                </a:lnTo>
                <a:lnTo>
                  <a:pt x="14246" y="473"/>
                </a:lnTo>
                <a:lnTo>
                  <a:pt x="13963" y="378"/>
                </a:lnTo>
                <a:lnTo>
                  <a:pt x="13585" y="284"/>
                </a:lnTo>
                <a:lnTo>
                  <a:pt x="13302" y="284"/>
                </a:lnTo>
                <a:lnTo>
                  <a:pt x="13302" y="378"/>
                </a:lnTo>
                <a:lnTo>
                  <a:pt x="13302" y="473"/>
                </a:lnTo>
                <a:lnTo>
                  <a:pt x="13208" y="473"/>
                </a:lnTo>
                <a:lnTo>
                  <a:pt x="13208" y="661"/>
                </a:lnTo>
                <a:lnTo>
                  <a:pt x="13114" y="661"/>
                </a:lnTo>
                <a:lnTo>
                  <a:pt x="13019" y="567"/>
                </a:lnTo>
                <a:lnTo>
                  <a:pt x="12925" y="378"/>
                </a:lnTo>
                <a:lnTo>
                  <a:pt x="12831" y="95"/>
                </a:lnTo>
                <a:lnTo>
                  <a:pt x="12831" y="378"/>
                </a:lnTo>
                <a:lnTo>
                  <a:pt x="12736" y="378"/>
                </a:lnTo>
                <a:lnTo>
                  <a:pt x="12642" y="284"/>
                </a:lnTo>
                <a:lnTo>
                  <a:pt x="12548" y="190"/>
                </a:lnTo>
                <a:lnTo>
                  <a:pt x="12265" y="190"/>
                </a:lnTo>
                <a:lnTo>
                  <a:pt x="12170" y="473"/>
                </a:lnTo>
                <a:lnTo>
                  <a:pt x="12076" y="378"/>
                </a:lnTo>
                <a:lnTo>
                  <a:pt x="11887" y="284"/>
                </a:lnTo>
                <a:lnTo>
                  <a:pt x="11510" y="378"/>
                </a:lnTo>
                <a:lnTo>
                  <a:pt x="10755" y="661"/>
                </a:lnTo>
                <a:lnTo>
                  <a:pt x="10661" y="473"/>
                </a:lnTo>
                <a:lnTo>
                  <a:pt x="10567" y="378"/>
                </a:lnTo>
                <a:lnTo>
                  <a:pt x="10095" y="378"/>
                </a:lnTo>
                <a:lnTo>
                  <a:pt x="9529" y="473"/>
                </a:lnTo>
                <a:lnTo>
                  <a:pt x="9340" y="473"/>
                </a:lnTo>
                <a:lnTo>
                  <a:pt x="9152" y="378"/>
                </a:lnTo>
                <a:lnTo>
                  <a:pt x="9152" y="473"/>
                </a:lnTo>
                <a:lnTo>
                  <a:pt x="9152" y="567"/>
                </a:lnTo>
                <a:lnTo>
                  <a:pt x="8963" y="661"/>
                </a:lnTo>
                <a:lnTo>
                  <a:pt x="8869" y="567"/>
                </a:lnTo>
                <a:lnTo>
                  <a:pt x="8680" y="473"/>
                </a:lnTo>
                <a:lnTo>
                  <a:pt x="8680" y="756"/>
                </a:lnTo>
                <a:lnTo>
                  <a:pt x="8491" y="661"/>
                </a:lnTo>
                <a:lnTo>
                  <a:pt x="8208" y="567"/>
                </a:lnTo>
                <a:lnTo>
                  <a:pt x="7925" y="661"/>
                </a:lnTo>
                <a:lnTo>
                  <a:pt x="7831" y="756"/>
                </a:lnTo>
                <a:lnTo>
                  <a:pt x="7548" y="567"/>
                </a:lnTo>
                <a:lnTo>
                  <a:pt x="7359" y="473"/>
                </a:lnTo>
                <a:lnTo>
                  <a:pt x="7170" y="944"/>
                </a:lnTo>
                <a:lnTo>
                  <a:pt x="6982" y="661"/>
                </a:lnTo>
                <a:lnTo>
                  <a:pt x="6793" y="661"/>
                </a:lnTo>
                <a:lnTo>
                  <a:pt x="6604" y="756"/>
                </a:lnTo>
                <a:lnTo>
                  <a:pt x="6510" y="661"/>
                </a:lnTo>
                <a:lnTo>
                  <a:pt x="6416" y="756"/>
                </a:lnTo>
                <a:lnTo>
                  <a:pt x="6038" y="944"/>
                </a:lnTo>
                <a:lnTo>
                  <a:pt x="6038" y="1039"/>
                </a:lnTo>
                <a:lnTo>
                  <a:pt x="5850" y="1133"/>
                </a:lnTo>
                <a:lnTo>
                  <a:pt x="5850" y="1039"/>
                </a:lnTo>
                <a:lnTo>
                  <a:pt x="5755" y="1039"/>
                </a:lnTo>
                <a:lnTo>
                  <a:pt x="5567" y="1227"/>
                </a:lnTo>
                <a:lnTo>
                  <a:pt x="5472" y="1227"/>
                </a:lnTo>
                <a:lnTo>
                  <a:pt x="5378" y="1039"/>
                </a:lnTo>
                <a:lnTo>
                  <a:pt x="5378" y="1133"/>
                </a:lnTo>
                <a:lnTo>
                  <a:pt x="5189" y="1227"/>
                </a:lnTo>
                <a:lnTo>
                  <a:pt x="5095" y="1133"/>
                </a:lnTo>
                <a:lnTo>
                  <a:pt x="4906" y="1039"/>
                </a:lnTo>
                <a:lnTo>
                  <a:pt x="5189" y="1039"/>
                </a:lnTo>
                <a:lnTo>
                  <a:pt x="5095" y="944"/>
                </a:lnTo>
                <a:lnTo>
                  <a:pt x="5095" y="756"/>
                </a:lnTo>
                <a:lnTo>
                  <a:pt x="5001" y="944"/>
                </a:lnTo>
                <a:lnTo>
                  <a:pt x="4529" y="944"/>
                </a:lnTo>
                <a:lnTo>
                  <a:pt x="4529" y="1133"/>
                </a:lnTo>
                <a:lnTo>
                  <a:pt x="4718" y="1133"/>
                </a:lnTo>
                <a:lnTo>
                  <a:pt x="4623" y="1227"/>
                </a:lnTo>
                <a:lnTo>
                  <a:pt x="4623" y="1133"/>
                </a:lnTo>
                <a:lnTo>
                  <a:pt x="4529" y="1416"/>
                </a:lnTo>
                <a:lnTo>
                  <a:pt x="4340" y="1227"/>
                </a:lnTo>
                <a:lnTo>
                  <a:pt x="4152" y="1039"/>
                </a:lnTo>
                <a:lnTo>
                  <a:pt x="3963" y="1039"/>
                </a:lnTo>
                <a:lnTo>
                  <a:pt x="3774" y="1416"/>
                </a:lnTo>
                <a:lnTo>
                  <a:pt x="3774" y="1322"/>
                </a:lnTo>
                <a:lnTo>
                  <a:pt x="3774" y="1227"/>
                </a:lnTo>
                <a:lnTo>
                  <a:pt x="3680" y="1322"/>
                </a:lnTo>
                <a:lnTo>
                  <a:pt x="3586" y="1510"/>
                </a:lnTo>
                <a:lnTo>
                  <a:pt x="3208" y="1416"/>
                </a:lnTo>
                <a:lnTo>
                  <a:pt x="2454" y="1416"/>
                </a:lnTo>
                <a:lnTo>
                  <a:pt x="1793" y="1510"/>
                </a:lnTo>
                <a:lnTo>
                  <a:pt x="1510" y="1605"/>
                </a:lnTo>
                <a:lnTo>
                  <a:pt x="1321" y="1699"/>
                </a:lnTo>
                <a:lnTo>
                  <a:pt x="1321" y="1605"/>
                </a:lnTo>
                <a:lnTo>
                  <a:pt x="1038" y="1699"/>
                </a:lnTo>
                <a:lnTo>
                  <a:pt x="755" y="1793"/>
                </a:lnTo>
                <a:lnTo>
                  <a:pt x="567" y="1793"/>
                </a:lnTo>
                <a:lnTo>
                  <a:pt x="378" y="1888"/>
                </a:lnTo>
                <a:lnTo>
                  <a:pt x="284" y="1699"/>
                </a:lnTo>
                <a:lnTo>
                  <a:pt x="95" y="1605"/>
                </a:lnTo>
                <a:lnTo>
                  <a:pt x="1" y="1793"/>
                </a:lnTo>
                <a:lnTo>
                  <a:pt x="1" y="2076"/>
                </a:lnTo>
                <a:lnTo>
                  <a:pt x="95" y="2548"/>
                </a:lnTo>
                <a:lnTo>
                  <a:pt x="189" y="2831"/>
                </a:lnTo>
                <a:lnTo>
                  <a:pt x="284" y="2737"/>
                </a:lnTo>
                <a:lnTo>
                  <a:pt x="472" y="2831"/>
                </a:lnTo>
                <a:lnTo>
                  <a:pt x="567" y="2548"/>
                </a:lnTo>
                <a:lnTo>
                  <a:pt x="661" y="2642"/>
                </a:lnTo>
                <a:lnTo>
                  <a:pt x="661" y="2737"/>
                </a:lnTo>
                <a:lnTo>
                  <a:pt x="755" y="2642"/>
                </a:lnTo>
                <a:lnTo>
                  <a:pt x="944" y="2548"/>
                </a:lnTo>
                <a:lnTo>
                  <a:pt x="1227" y="2548"/>
                </a:lnTo>
                <a:lnTo>
                  <a:pt x="1227" y="2642"/>
                </a:lnTo>
                <a:lnTo>
                  <a:pt x="1321" y="2737"/>
                </a:lnTo>
                <a:lnTo>
                  <a:pt x="1416" y="2831"/>
                </a:lnTo>
                <a:lnTo>
                  <a:pt x="1510" y="2642"/>
                </a:lnTo>
                <a:lnTo>
                  <a:pt x="1793" y="2548"/>
                </a:lnTo>
                <a:lnTo>
                  <a:pt x="1699" y="2642"/>
                </a:lnTo>
                <a:lnTo>
                  <a:pt x="1887" y="2737"/>
                </a:lnTo>
                <a:lnTo>
                  <a:pt x="1887" y="2454"/>
                </a:lnTo>
                <a:lnTo>
                  <a:pt x="1982" y="2265"/>
                </a:lnTo>
                <a:lnTo>
                  <a:pt x="2076" y="2737"/>
                </a:lnTo>
                <a:lnTo>
                  <a:pt x="2171" y="2359"/>
                </a:lnTo>
                <a:lnTo>
                  <a:pt x="2265" y="2642"/>
                </a:lnTo>
                <a:lnTo>
                  <a:pt x="2265" y="2548"/>
                </a:lnTo>
                <a:lnTo>
                  <a:pt x="2359" y="2454"/>
                </a:lnTo>
                <a:lnTo>
                  <a:pt x="2454" y="2548"/>
                </a:lnTo>
                <a:lnTo>
                  <a:pt x="2454" y="2737"/>
                </a:lnTo>
                <a:lnTo>
                  <a:pt x="2548" y="2548"/>
                </a:lnTo>
                <a:lnTo>
                  <a:pt x="2548" y="2454"/>
                </a:lnTo>
                <a:lnTo>
                  <a:pt x="2642" y="2548"/>
                </a:lnTo>
                <a:lnTo>
                  <a:pt x="2642" y="2642"/>
                </a:lnTo>
                <a:lnTo>
                  <a:pt x="2831" y="2454"/>
                </a:lnTo>
                <a:lnTo>
                  <a:pt x="3020" y="2454"/>
                </a:lnTo>
                <a:lnTo>
                  <a:pt x="3114" y="2265"/>
                </a:lnTo>
                <a:lnTo>
                  <a:pt x="3114" y="2076"/>
                </a:lnTo>
                <a:lnTo>
                  <a:pt x="3208" y="1982"/>
                </a:lnTo>
                <a:lnTo>
                  <a:pt x="3208" y="2076"/>
                </a:lnTo>
                <a:lnTo>
                  <a:pt x="3208" y="2265"/>
                </a:lnTo>
                <a:lnTo>
                  <a:pt x="3303" y="2076"/>
                </a:lnTo>
                <a:lnTo>
                  <a:pt x="3491" y="2076"/>
                </a:lnTo>
                <a:lnTo>
                  <a:pt x="3491" y="2171"/>
                </a:lnTo>
                <a:lnTo>
                  <a:pt x="3397" y="2265"/>
                </a:lnTo>
                <a:lnTo>
                  <a:pt x="3303" y="2359"/>
                </a:lnTo>
                <a:lnTo>
                  <a:pt x="3303" y="2548"/>
                </a:lnTo>
                <a:lnTo>
                  <a:pt x="3491" y="2548"/>
                </a:lnTo>
                <a:lnTo>
                  <a:pt x="3586" y="2454"/>
                </a:lnTo>
                <a:lnTo>
                  <a:pt x="3680" y="2265"/>
                </a:lnTo>
                <a:lnTo>
                  <a:pt x="4152" y="2265"/>
                </a:lnTo>
                <a:lnTo>
                  <a:pt x="4152" y="2359"/>
                </a:lnTo>
                <a:lnTo>
                  <a:pt x="4246" y="2171"/>
                </a:lnTo>
                <a:lnTo>
                  <a:pt x="4340" y="2171"/>
                </a:lnTo>
                <a:lnTo>
                  <a:pt x="4246" y="2265"/>
                </a:lnTo>
                <a:lnTo>
                  <a:pt x="5284" y="2265"/>
                </a:lnTo>
                <a:lnTo>
                  <a:pt x="5567" y="2171"/>
                </a:lnTo>
                <a:lnTo>
                  <a:pt x="5755" y="2171"/>
                </a:lnTo>
                <a:lnTo>
                  <a:pt x="5755" y="2076"/>
                </a:lnTo>
                <a:lnTo>
                  <a:pt x="6416" y="2076"/>
                </a:lnTo>
                <a:lnTo>
                  <a:pt x="6510" y="1888"/>
                </a:lnTo>
                <a:lnTo>
                  <a:pt x="6604" y="1888"/>
                </a:lnTo>
                <a:lnTo>
                  <a:pt x="7170" y="1982"/>
                </a:lnTo>
                <a:lnTo>
                  <a:pt x="7453" y="1888"/>
                </a:lnTo>
                <a:lnTo>
                  <a:pt x="7548" y="1888"/>
                </a:lnTo>
                <a:lnTo>
                  <a:pt x="7642" y="1699"/>
                </a:lnTo>
                <a:lnTo>
                  <a:pt x="7736" y="1888"/>
                </a:lnTo>
                <a:lnTo>
                  <a:pt x="7925" y="2076"/>
                </a:lnTo>
                <a:lnTo>
                  <a:pt x="8114" y="1793"/>
                </a:lnTo>
                <a:lnTo>
                  <a:pt x="8114" y="1982"/>
                </a:lnTo>
                <a:lnTo>
                  <a:pt x="8208" y="1793"/>
                </a:lnTo>
                <a:lnTo>
                  <a:pt x="8302" y="1982"/>
                </a:lnTo>
                <a:lnTo>
                  <a:pt x="8302" y="1888"/>
                </a:lnTo>
                <a:lnTo>
                  <a:pt x="8302" y="1793"/>
                </a:lnTo>
                <a:lnTo>
                  <a:pt x="8491" y="1793"/>
                </a:lnTo>
                <a:lnTo>
                  <a:pt x="8585" y="1888"/>
                </a:lnTo>
                <a:lnTo>
                  <a:pt x="8774" y="1793"/>
                </a:lnTo>
                <a:lnTo>
                  <a:pt x="8774" y="1982"/>
                </a:lnTo>
                <a:lnTo>
                  <a:pt x="8869" y="1888"/>
                </a:lnTo>
                <a:lnTo>
                  <a:pt x="9718" y="1888"/>
                </a:lnTo>
                <a:lnTo>
                  <a:pt x="9623" y="1793"/>
                </a:lnTo>
                <a:lnTo>
                  <a:pt x="9718" y="1605"/>
                </a:lnTo>
                <a:lnTo>
                  <a:pt x="9812" y="1699"/>
                </a:lnTo>
                <a:lnTo>
                  <a:pt x="9812" y="1793"/>
                </a:lnTo>
                <a:lnTo>
                  <a:pt x="9906" y="1888"/>
                </a:lnTo>
                <a:lnTo>
                  <a:pt x="10095" y="1982"/>
                </a:lnTo>
                <a:lnTo>
                  <a:pt x="10661" y="1793"/>
                </a:lnTo>
                <a:lnTo>
                  <a:pt x="11038" y="1510"/>
                </a:lnTo>
                <a:lnTo>
                  <a:pt x="11133" y="1699"/>
                </a:lnTo>
                <a:lnTo>
                  <a:pt x="11321" y="1699"/>
                </a:lnTo>
                <a:lnTo>
                  <a:pt x="11510" y="1605"/>
                </a:lnTo>
                <a:lnTo>
                  <a:pt x="11604" y="1416"/>
                </a:lnTo>
                <a:lnTo>
                  <a:pt x="11982" y="1605"/>
                </a:lnTo>
                <a:lnTo>
                  <a:pt x="12453" y="1699"/>
                </a:lnTo>
                <a:lnTo>
                  <a:pt x="12642" y="1510"/>
                </a:lnTo>
                <a:lnTo>
                  <a:pt x="12642" y="1699"/>
                </a:lnTo>
                <a:lnTo>
                  <a:pt x="12925" y="1510"/>
                </a:lnTo>
                <a:lnTo>
                  <a:pt x="13208" y="1510"/>
                </a:lnTo>
                <a:lnTo>
                  <a:pt x="14057" y="1699"/>
                </a:lnTo>
                <a:lnTo>
                  <a:pt x="14434" y="1793"/>
                </a:lnTo>
                <a:lnTo>
                  <a:pt x="14812" y="1793"/>
                </a:lnTo>
                <a:lnTo>
                  <a:pt x="15095" y="1699"/>
                </a:lnTo>
                <a:lnTo>
                  <a:pt x="15378" y="1510"/>
                </a:lnTo>
                <a:lnTo>
                  <a:pt x="15472" y="1416"/>
                </a:lnTo>
                <a:lnTo>
                  <a:pt x="15472" y="1510"/>
                </a:lnTo>
                <a:lnTo>
                  <a:pt x="15472" y="1699"/>
                </a:lnTo>
                <a:lnTo>
                  <a:pt x="16416" y="1510"/>
                </a:lnTo>
                <a:lnTo>
                  <a:pt x="16416" y="1605"/>
                </a:lnTo>
                <a:lnTo>
                  <a:pt x="16510" y="1605"/>
                </a:lnTo>
                <a:lnTo>
                  <a:pt x="16604" y="1510"/>
                </a:lnTo>
                <a:lnTo>
                  <a:pt x="17642" y="1510"/>
                </a:lnTo>
                <a:lnTo>
                  <a:pt x="17736" y="1605"/>
                </a:lnTo>
                <a:lnTo>
                  <a:pt x="17831" y="1605"/>
                </a:lnTo>
                <a:lnTo>
                  <a:pt x="18397" y="1510"/>
                </a:lnTo>
                <a:lnTo>
                  <a:pt x="19057" y="1322"/>
                </a:lnTo>
                <a:lnTo>
                  <a:pt x="18774" y="1605"/>
                </a:lnTo>
                <a:lnTo>
                  <a:pt x="19151" y="1322"/>
                </a:lnTo>
                <a:lnTo>
                  <a:pt x="19340" y="1322"/>
                </a:lnTo>
                <a:lnTo>
                  <a:pt x="19340" y="1510"/>
                </a:lnTo>
                <a:lnTo>
                  <a:pt x="19529" y="1416"/>
                </a:lnTo>
                <a:lnTo>
                  <a:pt x="19906" y="1416"/>
                </a:lnTo>
                <a:lnTo>
                  <a:pt x="20000" y="1322"/>
                </a:lnTo>
                <a:lnTo>
                  <a:pt x="20095" y="944"/>
                </a:lnTo>
                <a:lnTo>
                  <a:pt x="20095" y="1133"/>
                </a:lnTo>
                <a:lnTo>
                  <a:pt x="20189" y="1227"/>
                </a:lnTo>
                <a:lnTo>
                  <a:pt x="20189" y="1416"/>
                </a:lnTo>
                <a:lnTo>
                  <a:pt x="20283" y="1322"/>
                </a:lnTo>
                <a:lnTo>
                  <a:pt x="20378" y="1322"/>
                </a:lnTo>
                <a:lnTo>
                  <a:pt x="20378" y="1416"/>
                </a:lnTo>
                <a:lnTo>
                  <a:pt x="20661" y="1227"/>
                </a:lnTo>
                <a:lnTo>
                  <a:pt x="20944" y="1133"/>
                </a:lnTo>
                <a:lnTo>
                  <a:pt x="21038" y="1133"/>
                </a:lnTo>
                <a:lnTo>
                  <a:pt x="21132" y="1416"/>
                </a:lnTo>
                <a:lnTo>
                  <a:pt x="21604" y="1227"/>
                </a:lnTo>
                <a:lnTo>
                  <a:pt x="21510" y="1039"/>
                </a:lnTo>
                <a:lnTo>
                  <a:pt x="21510" y="944"/>
                </a:lnTo>
                <a:lnTo>
                  <a:pt x="21698" y="944"/>
                </a:lnTo>
                <a:lnTo>
                  <a:pt x="21604" y="1039"/>
                </a:lnTo>
                <a:lnTo>
                  <a:pt x="21982" y="1039"/>
                </a:lnTo>
                <a:lnTo>
                  <a:pt x="21887" y="1227"/>
                </a:lnTo>
                <a:lnTo>
                  <a:pt x="21887" y="1227"/>
                </a:lnTo>
                <a:lnTo>
                  <a:pt x="22170" y="1039"/>
                </a:lnTo>
                <a:lnTo>
                  <a:pt x="22265" y="1227"/>
                </a:lnTo>
                <a:lnTo>
                  <a:pt x="22265" y="1133"/>
                </a:lnTo>
                <a:lnTo>
                  <a:pt x="22265" y="1039"/>
                </a:lnTo>
                <a:lnTo>
                  <a:pt x="22548" y="1039"/>
                </a:lnTo>
                <a:lnTo>
                  <a:pt x="22642" y="1322"/>
                </a:lnTo>
                <a:lnTo>
                  <a:pt x="23019" y="1227"/>
                </a:lnTo>
                <a:lnTo>
                  <a:pt x="23208" y="1133"/>
                </a:lnTo>
                <a:lnTo>
                  <a:pt x="23302" y="1039"/>
                </a:lnTo>
                <a:lnTo>
                  <a:pt x="23397" y="1133"/>
                </a:lnTo>
                <a:lnTo>
                  <a:pt x="23397" y="1227"/>
                </a:lnTo>
                <a:lnTo>
                  <a:pt x="23680" y="1227"/>
                </a:lnTo>
                <a:lnTo>
                  <a:pt x="23868" y="1133"/>
                </a:lnTo>
                <a:lnTo>
                  <a:pt x="24057" y="1227"/>
                </a:lnTo>
                <a:lnTo>
                  <a:pt x="24246" y="1227"/>
                </a:lnTo>
                <a:lnTo>
                  <a:pt x="24246" y="1133"/>
                </a:lnTo>
                <a:lnTo>
                  <a:pt x="24529" y="1227"/>
                </a:lnTo>
                <a:lnTo>
                  <a:pt x="24906" y="1322"/>
                </a:lnTo>
                <a:lnTo>
                  <a:pt x="25179" y="1048"/>
                </a:lnTo>
                <a:lnTo>
                  <a:pt x="25095" y="1133"/>
                </a:lnTo>
                <a:lnTo>
                  <a:pt x="25189" y="1227"/>
                </a:lnTo>
                <a:lnTo>
                  <a:pt x="25189" y="1133"/>
                </a:lnTo>
                <a:lnTo>
                  <a:pt x="25283" y="1039"/>
                </a:lnTo>
                <a:lnTo>
                  <a:pt x="25378" y="944"/>
                </a:lnTo>
                <a:lnTo>
                  <a:pt x="25472" y="944"/>
                </a:lnTo>
                <a:lnTo>
                  <a:pt x="25472" y="1133"/>
                </a:lnTo>
                <a:lnTo>
                  <a:pt x="25566" y="1039"/>
                </a:lnTo>
                <a:lnTo>
                  <a:pt x="25661" y="1039"/>
                </a:lnTo>
                <a:lnTo>
                  <a:pt x="25566" y="1133"/>
                </a:lnTo>
                <a:lnTo>
                  <a:pt x="25661" y="1227"/>
                </a:lnTo>
                <a:lnTo>
                  <a:pt x="25849" y="1322"/>
                </a:lnTo>
                <a:lnTo>
                  <a:pt x="25944" y="1133"/>
                </a:lnTo>
                <a:lnTo>
                  <a:pt x="26132" y="1039"/>
                </a:lnTo>
                <a:lnTo>
                  <a:pt x="26132" y="1039"/>
                </a:lnTo>
                <a:lnTo>
                  <a:pt x="26038" y="1227"/>
                </a:lnTo>
                <a:lnTo>
                  <a:pt x="26132" y="1322"/>
                </a:lnTo>
                <a:lnTo>
                  <a:pt x="26321" y="1416"/>
                </a:lnTo>
                <a:lnTo>
                  <a:pt x="26415" y="1416"/>
                </a:lnTo>
                <a:lnTo>
                  <a:pt x="26887" y="1227"/>
                </a:lnTo>
                <a:lnTo>
                  <a:pt x="27264" y="944"/>
                </a:lnTo>
                <a:lnTo>
                  <a:pt x="27170" y="944"/>
                </a:lnTo>
                <a:lnTo>
                  <a:pt x="27264" y="850"/>
                </a:lnTo>
                <a:lnTo>
                  <a:pt x="26981" y="756"/>
                </a:lnTo>
                <a:lnTo>
                  <a:pt x="26887" y="944"/>
                </a:lnTo>
                <a:lnTo>
                  <a:pt x="26793" y="1133"/>
                </a:lnTo>
                <a:lnTo>
                  <a:pt x="26793" y="661"/>
                </a:lnTo>
                <a:lnTo>
                  <a:pt x="26604" y="944"/>
                </a:lnTo>
                <a:lnTo>
                  <a:pt x="26510" y="850"/>
                </a:lnTo>
                <a:lnTo>
                  <a:pt x="26415" y="756"/>
                </a:lnTo>
                <a:lnTo>
                  <a:pt x="26321" y="944"/>
                </a:lnTo>
                <a:lnTo>
                  <a:pt x="26227" y="661"/>
                </a:lnTo>
                <a:lnTo>
                  <a:pt x="26038" y="756"/>
                </a:lnTo>
                <a:lnTo>
                  <a:pt x="25849" y="661"/>
                </a:lnTo>
                <a:lnTo>
                  <a:pt x="25378" y="567"/>
                </a:lnTo>
                <a:lnTo>
                  <a:pt x="25283" y="661"/>
                </a:lnTo>
                <a:lnTo>
                  <a:pt x="25095" y="756"/>
                </a:lnTo>
                <a:lnTo>
                  <a:pt x="25189" y="473"/>
                </a:lnTo>
                <a:lnTo>
                  <a:pt x="25000" y="661"/>
                </a:lnTo>
                <a:lnTo>
                  <a:pt x="25000" y="661"/>
                </a:lnTo>
                <a:lnTo>
                  <a:pt x="25095" y="473"/>
                </a:lnTo>
                <a:lnTo>
                  <a:pt x="24906" y="567"/>
                </a:lnTo>
                <a:lnTo>
                  <a:pt x="24717" y="567"/>
                </a:lnTo>
                <a:lnTo>
                  <a:pt x="24717" y="756"/>
                </a:lnTo>
                <a:lnTo>
                  <a:pt x="24623" y="1039"/>
                </a:lnTo>
                <a:lnTo>
                  <a:pt x="24623" y="850"/>
                </a:lnTo>
                <a:lnTo>
                  <a:pt x="24717" y="661"/>
                </a:lnTo>
                <a:lnTo>
                  <a:pt x="24623" y="756"/>
                </a:lnTo>
                <a:lnTo>
                  <a:pt x="24623" y="661"/>
                </a:lnTo>
                <a:lnTo>
                  <a:pt x="24529" y="473"/>
                </a:lnTo>
                <a:lnTo>
                  <a:pt x="24529" y="661"/>
                </a:lnTo>
                <a:lnTo>
                  <a:pt x="24434" y="567"/>
                </a:lnTo>
                <a:lnTo>
                  <a:pt x="24340" y="378"/>
                </a:lnTo>
                <a:lnTo>
                  <a:pt x="24246" y="567"/>
                </a:lnTo>
                <a:lnTo>
                  <a:pt x="23963" y="567"/>
                </a:lnTo>
                <a:lnTo>
                  <a:pt x="23397" y="661"/>
                </a:lnTo>
                <a:lnTo>
                  <a:pt x="23114" y="661"/>
                </a:lnTo>
                <a:lnTo>
                  <a:pt x="22925" y="567"/>
                </a:lnTo>
                <a:lnTo>
                  <a:pt x="22925" y="473"/>
                </a:lnTo>
                <a:lnTo>
                  <a:pt x="23019" y="473"/>
                </a:lnTo>
                <a:lnTo>
                  <a:pt x="22642" y="378"/>
                </a:lnTo>
                <a:lnTo>
                  <a:pt x="22736" y="473"/>
                </a:lnTo>
                <a:lnTo>
                  <a:pt x="22548" y="473"/>
                </a:lnTo>
                <a:lnTo>
                  <a:pt x="22642" y="284"/>
                </a:lnTo>
                <a:lnTo>
                  <a:pt x="22548" y="190"/>
                </a:lnTo>
                <a:lnTo>
                  <a:pt x="22453" y="190"/>
                </a:lnTo>
                <a:lnTo>
                  <a:pt x="22359" y="284"/>
                </a:lnTo>
                <a:lnTo>
                  <a:pt x="22170" y="378"/>
                </a:lnTo>
                <a:lnTo>
                  <a:pt x="22076" y="284"/>
                </a:lnTo>
                <a:lnTo>
                  <a:pt x="22170" y="473"/>
                </a:lnTo>
                <a:lnTo>
                  <a:pt x="21887" y="190"/>
                </a:lnTo>
                <a:lnTo>
                  <a:pt x="21793" y="190"/>
                </a:lnTo>
                <a:lnTo>
                  <a:pt x="21698" y="378"/>
                </a:lnTo>
                <a:lnTo>
                  <a:pt x="21604" y="756"/>
                </a:lnTo>
                <a:lnTo>
                  <a:pt x="21415" y="661"/>
                </a:lnTo>
                <a:lnTo>
                  <a:pt x="21510" y="473"/>
                </a:lnTo>
                <a:lnTo>
                  <a:pt x="21604" y="284"/>
                </a:lnTo>
                <a:lnTo>
                  <a:pt x="21415" y="284"/>
                </a:lnTo>
                <a:lnTo>
                  <a:pt x="21415" y="190"/>
                </a:lnTo>
                <a:lnTo>
                  <a:pt x="21227" y="378"/>
                </a:lnTo>
                <a:lnTo>
                  <a:pt x="20944" y="567"/>
                </a:lnTo>
                <a:lnTo>
                  <a:pt x="20566" y="1"/>
                </a:lnTo>
                <a:lnTo>
                  <a:pt x="20472" y="95"/>
                </a:lnTo>
                <a:lnTo>
                  <a:pt x="20472" y="190"/>
                </a:lnTo>
                <a:lnTo>
                  <a:pt x="20472" y="378"/>
                </a:lnTo>
                <a:lnTo>
                  <a:pt x="20283" y="284"/>
                </a:lnTo>
                <a:lnTo>
                  <a:pt x="20283" y="190"/>
                </a:lnTo>
                <a:lnTo>
                  <a:pt x="20378" y="95"/>
                </a:lnTo>
                <a:lnTo>
                  <a:pt x="20283" y="1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19400" cy="177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Google Shape;774;p1"/>
          <p:cNvSpPr txBox="1">
            <a:spLocks/>
          </p:cNvSpPr>
          <p:nvPr/>
        </p:nvSpPr>
        <p:spPr>
          <a:xfrm>
            <a:off x="3389152" y="192505"/>
            <a:ext cx="5499648" cy="115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ali SemiBold"/>
              <a:buNone/>
              <a:defRPr sz="5200" b="0" i="0" u="none" strike="noStrike" cap="none">
                <a:solidFill>
                  <a:schemeClr val="dk1"/>
                </a:solidFill>
                <a:latin typeface="Mali SemiBold"/>
                <a:ea typeface="Mali SemiBold"/>
                <a:cs typeface="Mali SemiBold"/>
                <a:sym typeface="Mali SemiBold"/>
              </a:defRPr>
            </a:lvl1pPr>
            <a:lvl2pPr marR="0" lvl="1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ali SemiBold"/>
              <a:buNone/>
              <a:defRPr sz="5200" b="0" i="0" u="none" strike="noStrike" cap="none">
                <a:solidFill>
                  <a:schemeClr val="dk1"/>
                </a:solidFill>
                <a:latin typeface="Mali SemiBold"/>
                <a:ea typeface="Mali SemiBold"/>
                <a:cs typeface="Mali SemiBold"/>
                <a:sym typeface="Mali SemiBold"/>
              </a:defRPr>
            </a:lvl2pPr>
            <a:lvl3pPr marR="0" lvl="2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ali SemiBold"/>
              <a:buNone/>
              <a:defRPr sz="5200" b="0" i="0" u="none" strike="noStrike" cap="none">
                <a:solidFill>
                  <a:schemeClr val="dk1"/>
                </a:solidFill>
                <a:latin typeface="Mali SemiBold"/>
                <a:ea typeface="Mali SemiBold"/>
                <a:cs typeface="Mali SemiBold"/>
                <a:sym typeface="Mali SemiBold"/>
              </a:defRPr>
            </a:lvl3pPr>
            <a:lvl4pPr marR="0" lvl="3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ali SemiBold"/>
              <a:buNone/>
              <a:defRPr sz="5200" b="0" i="0" u="none" strike="noStrike" cap="none">
                <a:solidFill>
                  <a:schemeClr val="dk1"/>
                </a:solidFill>
                <a:latin typeface="Mali SemiBold"/>
                <a:ea typeface="Mali SemiBold"/>
                <a:cs typeface="Mali SemiBold"/>
                <a:sym typeface="Mali SemiBold"/>
              </a:defRPr>
            </a:lvl4pPr>
            <a:lvl5pPr marR="0" lvl="4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ali SemiBold"/>
              <a:buNone/>
              <a:defRPr sz="5200" b="0" i="0" u="none" strike="noStrike" cap="none">
                <a:solidFill>
                  <a:schemeClr val="dk1"/>
                </a:solidFill>
                <a:latin typeface="Mali SemiBold"/>
                <a:ea typeface="Mali SemiBold"/>
                <a:cs typeface="Mali SemiBold"/>
                <a:sym typeface="Mali SemiBold"/>
              </a:defRPr>
            </a:lvl5pPr>
            <a:lvl6pPr marR="0" lvl="5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ali SemiBold"/>
              <a:buNone/>
              <a:defRPr sz="5200" b="0" i="0" u="none" strike="noStrike" cap="none">
                <a:solidFill>
                  <a:schemeClr val="dk1"/>
                </a:solidFill>
                <a:latin typeface="Mali SemiBold"/>
                <a:ea typeface="Mali SemiBold"/>
                <a:cs typeface="Mali SemiBold"/>
                <a:sym typeface="Mali SemiBold"/>
              </a:defRPr>
            </a:lvl6pPr>
            <a:lvl7pPr marR="0" lvl="6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ali SemiBold"/>
              <a:buNone/>
              <a:defRPr sz="5200" b="0" i="0" u="none" strike="noStrike" cap="none">
                <a:solidFill>
                  <a:schemeClr val="dk1"/>
                </a:solidFill>
                <a:latin typeface="Mali SemiBold"/>
                <a:ea typeface="Mali SemiBold"/>
                <a:cs typeface="Mali SemiBold"/>
                <a:sym typeface="Mali SemiBold"/>
              </a:defRPr>
            </a:lvl7pPr>
            <a:lvl8pPr marR="0" lvl="7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ali SemiBold"/>
              <a:buNone/>
              <a:defRPr sz="5200" b="0" i="0" u="none" strike="noStrike" cap="none">
                <a:solidFill>
                  <a:schemeClr val="dk1"/>
                </a:solidFill>
                <a:latin typeface="Mali SemiBold"/>
                <a:ea typeface="Mali SemiBold"/>
                <a:cs typeface="Mali SemiBold"/>
                <a:sym typeface="Mali SemiBold"/>
              </a:defRPr>
            </a:lvl8pPr>
            <a:lvl9pPr marR="0" lvl="8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ali SemiBold"/>
              <a:buNone/>
              <a:defRPr sz="5200" b="0" i="0" u="none" strike="noStrike" cap="none">
                <a:solidFill>
                  <a:schemeClr val="dk1"/>
                </a:solidFill>
                <a:latin typeface="Mali SemiBold"/>
                <a:ea typeface="Mali SemiBold"/>
                <a:cs typeface="Mali SemiBold"/>
                <a:sym typeface="Mali SemiBold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en-US" altLang="en-US" sz="3200" b="1" dirty="0" smtClean="0">
                <a:solidFill>
                  <a:schemeClr val="hlin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Board Meeting</a:t>
            </a:r>
            <a:r>
              <a:rPr lang="en-US" altLang="en-US" sz="3200" dirty="0" smtClean="0">
                <a:solidFill>
                  <a:schemeClr val="hlin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en-US" altLang="en-US" sz="3200" dirty="0" smtClean="0">
                <a:solidFill>
                  <a:schemeClr val="hlink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altLang="en-US" sz="3200" b="1" dirty="0" smtClean="0">
                <a:solidFill>
                  <a:schemeClr val="hlin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Wednesday, February 23, 2022</a:t>
            </a:r>
            <a:br>
              <a:rPr lang="en-US" altLang="en-US" sz="3200" b="1" dirty="0" smtClean="0">
                <a:solidFill>
                  <a:schemeClr val="hlink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endParaRPr lang="en-US" sz="32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94" y="1776413"/>
            <a:ext cx="2759006" cy="3298926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0" name="Google Shape;810;p2"/>
          <p:cNvSpPr txBox="1">
            <a:spLocks noGrp="1"/>
          </p:cNvSpPr>
          <p:nvPr>
            <p:ph type="title"/>
          </p:nvPr>
        </p:nvSpPr>
        <p:spPr>
          <a:xfrm>
            <a:off x="4798025" y="4860161"/>
            <a:ext cx="3918591" cy="457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342900" marR="0" lvl="0" indent="-342900" algn="l" rtl="0">
              <a:lnSpc>
                <a:spcPct val="90000"/>
              </a:lnSpc>
              <a:spcBef>
                <a:spcPts val="27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ali SemiBold"/>
              <a:buNone/>
            </a:pPr>
            <a:r>
              <a:rPr lang="en-US" sz="1350" b="0" i="0" u="none" strike="noStrike" cap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1)  Credentialed Teachers</a:t>
            </a:r>
            <a:br>
              <a:rPr lang="en-US" sz="1350" b="0" i="0" u="none" strike="noStrike" cap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1350" b="0" i="0" u="none" strike="noStrike" cap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/>
            </a:r>
            <a:br>
              <a:rPr lang="en-US" sz="1350" b="0" i="0" u="none" strike="noStrike" cap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</a:br>
            <a:endParaRPr sz="600" b="0" i="0" u="none" strike="noStrike" cap="none" dirty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algn="l" rtl="0">
              <a:lnSpc>
                <a:spcPct val="90000"/>
              </a:lnSpc>
              <a:spcBef>
                <a:spcPts val="27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ali SemiBold"/>
              <a:buNone/>
            </a:pPr>
            <a:r>
              <a:rPr lang="en-US" sz="1350" b="0" i="0" u="none" strike="noStrike" cap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2) Common Core State Standards</a:t>
            </a:r>
            <a:br>
              <a:rPr lang="en-US" sz="1350" b="0" i="0" u="none" strike="noStrike" cap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1350" b="0" i="0" u="none" strike="noStrike" cap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/>
            </a:r>
            <a:br>
              <a:rPr lang="en-US" sz="1350" b="0" i="0" u="none" strike="noStrike" cap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</a:br>
            <a:endParaRPr sz="600" b="0" i="0" u="none" strike="noStrike" cap="none" dirty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algn="l" rtl="0">
              <a:lnSpc>
                <a:spcPct val="90000"/>
              </a:lnSpc>
              <a:spcBef>
                <a:spcPts val="27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ali SemiBold"/>
              <a:buNone/>
            </a:pPr>
            <a:r>
              <a:rPr lang="en-US" sz="1350" b="0" i="0" u="none" strike="noStrike" cap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3) Promotion of Parent Involvement</a:t>
            </a:r>
            <a:br>
              <a:rPr lang="en-US" sz="1350" b="0" i="0" u="none" strike="noStrike" cap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1350" b="0" i="0" u="none" strike="noStrike" cap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/>
            </a:r>
            <a:br>
              <a:rPr lang="en-US" sz="1350" b="0" i="0" u="none" strike="noStrike" cap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</a:br>
            <a:endParaRPr sz="600" b="0" i="0" u="none" strike="noStrike" cap="none" dirty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algn="l" rtl="0">
              <a:lnSpc>
                <a:spcPct val="90000"/>
              </a:lnSpc>
              <a:spcBef>
                <a:spcPts val="27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ali SemiBold"/>
              <a:buNone/>
            </a:pPr>
            <a:r>
              <a:rPr lang="en-US" sz="1350" b="0" i="0" u="none" strike="noStrike" cap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4) Pupil Achievement</a:t>
            </a:r>
            <a:br>
              <a:rPr lang="en-US" sz="1350" b="0" i="0" u="none" strike="noStrike" cap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1350" b="0" i="0" u="none" strike="noStrike" cap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/>
            </a:r>
            <a:br>
              <a:rPr lang="en-US" sz="1350" b="0" i="0" u="none" strike="noStrike" cap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</a:br>
            <a:endParaRPr sz="600" b="0" i="0" u="none" strike="noStrike" cap="none" dirty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algn="l" rtl="0">
              <a:lnSpc>
                <a:spcPct val="90000"/>
              </a:lnSpc>
              <a:spcBef>
                <a:spcPts val="27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ali SemiBold"/>
              <a:buNone/>
            </a:pPr>
            <a:r>
              <a:rPr lang="en-US" sz="1350" b="0" i="0" u="none" strike="noStrike" cap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5) Attendance Rate</a:t>
            </a:r>
            <a:br>
              <a:rPr lang="en-US" sz="1350" b="0" i="0" u="none" strike="noStrike" cap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1350" b="0" i="0" u="none" strike="noStrike" cap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/>
            </a:r>
            <a:br>
              <a:rPr lang="en-US" sz="1350" b="0" i="0" u="none" strike="noStrike" cap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</a:br>
            <a:endParaRPr sz="600" b="0" i="0" u="none" strike="noStrike" cap="none" dirty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algn="l" rtl="0">
              <a:lnSpc>
                <a:spcPct val="90000"/>
              </a:lnSpc>
              <a:spcBef>
                <a:spcPts val="27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ali SemiBold"/>
              <a:buNone/>
            </a:pPr>
            <a:r>
              <a:rPr lang="en-US" sz="1350" b="0" i="0" u="none" strike="noStrike" cap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6) Suspension/Expulsion Rates</a:t>
            </a:r>
            <a:br>
              <a:rPr lang="en-US" sz="1350" b="0" i="0" u="none" strike="noStrike" cap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1350" b="0" i="0" u="none" strike="noStrike" cap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/>
            </a:r>
            <a:br>
              <a:rPr lang="en-US" sz="1350" b="0" i="0" u="none" strike="noStrike" cap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</a:br>
            <a:endParaRPr sz="600" b="0" i="0" u="none" strike="noStrike" cap="none" dirty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algn="l" rtl="0">
              <a:lnSpc>
                <a:spcPct val="90000"/>
              </a:lnSpc>
              <a:spcBef>
                <a:spcPts val="27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ali SemiBold"/>
              <a:buNone/>
            </a:pPr>
            <a:r>
              <a:rPr lang="en-US" sz="1350" b="0" i="0" u="none" strike="noStrike" cap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7) Academic Program Plan</a:t>
            </a:r>
            <a:br>
              <a:rPr lang="en-US" sz="1350" b="0" i="0" u="none" strike="noStrike" cap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1350" b="0" i="0" u="none" strike="noStrike" cap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/>
            </a:r>
            <a:br>
              <a:rPr lang="en-US" sz="1350" b="0" i="0" u="none" strike="noStrike" cap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</a:br>
            <a:endParaRPr sz="600" b="0" i="0" u="none" strike="noStrike" cap="none" dirty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algn="l" rtl="0">
              <a:lnSpc>
                <a:spcPct val="90000"/>
              </a:lnSpc>
              <a:spcBef>
                <a:spcPts val="27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ali SemiBold"/>
              <a:buNone/>
            </a:pPr>
            <a:r>
              <a:rPr lang="en-US" sz="1350" b="0" i="0" u="none" strike="noStrike" cap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8)  Pupil Outcomes</a:t>
            </a:r>
            <a:r>
              <a:rPr lang="en-US" sz="1350" b="1" i="0" u="none" strike="noStrike" cap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/>
            </a:r>
            <a:br>
              <a:rPr lang="en-US" sz="1350" b="1" i="0" u="none" strike="noStrike" cap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</a:br>
            <a:endParaRPr sz="1350" b="1" i="0" u="none" strike="noStrike" cap="none" dirty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11" name="Google Shape;811;p2"/>
          <p:cNvSpPr txBox="1">
            <a:spLocks noGrp="1"/>
          </p:cNvSpPr>
          <p:nvPr>
            <p:ph type="body" idx="1"/>
          </p:nvPr>
        </p:nvSpPr>
        <p:spPr>
          <a:xfrm>
            <a:off x="158800" y="1888075"/>
            <a:ext cx="3446100" cy="115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 fontScale="92500" lnSpcReduction="20000"/>
          </a:bodyPr>
          <a:lstStyle/>
          <a:p>
            <a:pPr marL="10160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ct val="55554"/>
              <a:buNone/>
            </a:pPr>
            <a:r>
              <a:rPr lang="en-US" sz="3600" b="1" dirty="0">
                <a:solidFill>
                  <a:srgbClr val="101A2D"/>
                </a:solidFill>
                <a:latin typeface="Nunito"/>
                <a:ea typeface="Nunito"/>
                <a:cs typeface="Nunito"/>
                <a:sym typeface="Nunito"/>
              </a:rPr>
              <a:t>8 State Priorities</a:t>
            </a:r>
            <a:endParaRPr b="1" dirty="0">
              <a:latin typeface="Nunito"/>
              <a:ea typeface="Nunito"/>
              <a:cs typeface="Nunito"/>
              <a:sym typeface="Nunito"/>
            </a:endParaRPr>
          </a:p>
          <a:p>
            <a:pPr marL="457200" lvl="0" indent="-2286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ct val="100000"/>
              <a:buNone/>
            </a:pPr>
            <a:endParaRPr b="1" dirty="0">
              <a:solidFill>
                <a:srgbClr val="101A2D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457200" lvl="0" indent="-2286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ct val="100000"/>
              <a:buNone/>
            </a:pPr>
            <a:r>
              <a:rPr lang="en-US" b="1" dirty="0">
                <a:solidFill>
                  <a:srgbClr val="101A2D"/>
                </a:solidFill>
                <a:latin typeface="Nunito"/>
                <a:ea typeface="Nunito"/>
                <a:cs typeface="Nunito"/>
                <a:sym typeface="Nunito"/>
              </a:rPr>
              <a:t>8 </a:t>
            </a:r>
            <a:r>
              <a:rPr lang="en-US" b="1" dirty="0" err="1">
                <a:solidFill>
                  <a:srgbClr val="101A2D"/>
                </a:solidFill>
                <a:latin typeface="Nunito"/>
                <a:ea typeface="Nunito"/>
                <a:cs typeface="Nunito"/>
                <a:sym typeface="Nunito"/>
              </a:rPr>
              <a:t>Prioridades</a:t>
            </a:r>
            <a:r>
              <a:rPr lang="en-US" b="1" dirty="0">
                <a:solidFill>
                  <a:srgbClr val="101A2D"/>
                </a:solidFill>
                <a:latin typeface="Nunito"/>
                <a:ea typeface="Nunito"/>
                <a:cs typeface="Nunito"/>
                <a:sym typeface="Nunito"/>
              </a:rPr>
              <a:t> </a:t>
            </a:r>
            <a:r>
              <a:rPr lang="en-US" b="1" dirty="0" err="1">
                <a:solidFill>
                  <a:srgbClr val="101A2D"/>
                </a:solidFill>
                <a:latin typeface="Nunito"/>
                <a:ea typeface="Nunito"/>
                <a:cs typeface="Nunito"/>
                <a:sym typeface="Nunito"/>
              </a:rPr>
              <a:t>Estatales</a:t>
            </a:r>
            <a:endParaRPr b="1" dirty="0">
              <a:solidFill>
                <a:srgbClr val="101A2D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812" name="Google Shape;812;p2" descr="https://lh6.googleusercontent.com/--V_VcYnxxrPX03t_9imAD0STeXV4REbwKEOfj9Fis-uvVv27g1xg5zrI0yON2zrLm_k3s0dlLu1Cx32F5_vQ-YJjukbbG9p3I81lqFCpnNw4bTXpvaF7o-EyhOFNkN92-eXJ3gUuXE=s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58800" y="3151738"/>
            <a:ext cx="3446100" cy="1173737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19400" cy="177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Updates</a:t>
            </a:r>
            <a:endParaRPr lang="es-MX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517" y="1890580"/>
            <a:ext cx="3446100" cy="2842795"/>
          </a:xfrm>
        </p:spPr>
        <p:txBody>
          <a:bodyPr/>
          <a:lstStyle/>
          <a:p>
            <a:pPr marL="0" lvl="0" indent="0">
              <a:lnSpc>
                <a:spcPct val="90000"/>
              </a:lnSpc>
              <a:spcBef>
                <a:spcPts val="270"/>
              </a:spcBef>
              <a:buClr>
                <a:schemeClr val="dk1"/>
              </a:buClr>
              <a:buSzPts val="2800"/>
              <a:buNone/>
            </a:pPr>
            <a:r>
              <a:rPr lang="en-US" sz="1200" dirty="0" smtClean="0">
                <a:solidFill>
                  <a:schemeClr val="tx1"/>
                </a:solidFill>
              </a:rPr>
              <a:t>1. Credentialed </a:t>
            </a:r>
            <a:r>
              <a:rPr lang="en-US" sz="1200" dirty="0">
                <a:solidFill>
                  <a:schemeClr val="tx1"/>
                </a:solidFill>
              </a:rPr>
              <a:t>Teachers</a:t>
            </a:r>
          </a:p>
          <a:p>
            <a:pPr marL="457200" lvl="2" indent="0">
              <a:lnSpc>
                <a:spcPct val="90000"/>
              </a:lnSpc>
              <a:spcBef>
                <a:spcPts val="270"/>
              </a:spcBef>
              <a:buClr>
                <a:schemeClr val="dk1"/>
              </a:buClr>
              <a:buSzPts val="2800"/>
              <a:buNone/>
            </a:pPr>
            <a:r>
              <a:rPr lang="en-US" sz="1200" dirty="0" smtClean="0">
                <a:solidFill>
                  <a:schemeClr val="tx1"/>
                </a:solidFill>
              </a:rPr>
              <a:t>- New </a:t>
            </a:r>
            <a:r>
              <a:rPr lang="en-US" sz="1200" dirty="0">
                <a:solidFill>
                  <a:schemeClr val="tx1"/>
                </a:solidFill>
              </a:rPr>
              <a:t>4</a:t>
            </a:r>
            <a:r>
              <a:rPr lang="en-US" sz="1200" baseline="30000" dirty="0">
                <a:solidFill>
                  <a:schemeClr val="tx1"/>
                </a:solidFill>
              </a:rPr>
              <a:t>th</a:t>
            </a:r>
            <a:r>
              <a:rPr lang="en-US" sz="1200" dirty="0">
                <a:solidFill>
                  <a:schemeClr val="tx1"/>
                </a:solidFill>
              </a:rPr>
              <a:t> Grade teacher </a:t>
            </a:r>
          </a:p>
          <a:p>
            <a:pPr marL="457200" lvl="2" indent="0">
              <a:lnSpc>
                <a:spcPct val="90000"/>
              </a:lnSpc>
              <a:spcBef>
                <a:spcPts val="270"/>
              </a:spcBef>
              <a:buClr>
                <a:schemeClr val="dk1"/>
              </a:buClr>
              <a:buSzPts val="2800"/>
              <a:buNone/>
            </a:pPr>
            <a:r>
              <a:rPr lang="en-US" sz="1200" dirty="0" smtClean="0">
                <a:solidFill>
                  <a:schemeClr val="tx1"/>
                </a:solidFill>
              </a:rPr>
              <a:t>- Additional </a:t>
            </a:r>
            <a:r>
              <a:rPr lang="en-US" sz="1200" dirty="0">
                <a:solidFill>
                  <a:schemeClr val="tx1"/>
                </a:solidFill>
              </a:rPr>
              <a:t>Paraprofessionals </a:t>
            </a:r>
            <a:endParaRPr lang="en-US" sz="1200" dirty="0" smtClean="0">
              <a:solidFill>
                <a:schemeClr val="tx1"/>
              </a:solidFill>
            </a:endParaRPr>
          </a:p>
          <a:p>
            <a:pPr marL="628650" lvl="2" indent="-171450">
              <a:lnSpc>
                <a:spcPct val="90000"/>
              </a:lnSpc>
              <a:spcBef>
                <a:spcPts val="270"/>
              </a:spcBef>
              <a:buClr>
                <a:schemeClr val="dk1"/>
              </a:buClr>
              <a:buSzPts val="2800"/>
            </a:pPr>
            <a:endParaRPr lang="en-US" sz="1200" dirty="0">
              <a:solidFill>
                <a:schemeClr val="tx1"/>
              </a:solidFill>
            </a:endParaRPr>
          </a:p>
          <a:p>
            <a:pPr marL="0" lvl="1" indent="0">
              <a:lnSpc>
                <a:spcPct val="90000"/>
              </a:lnSpc>
              <a:spcBef>
                <a:spcPts val="270"/>
              </a:spcBef>
              <a:buClr>
                <a:schemeClr val="dk1"/>
              </a:buClr>
              <a:buSzPts val="2800"/>
              <a:buNone/>
            </a:pPr>
            <a:r>
              <a:rPr lang="en-US" sz="1200" dirty="0" smtClean="0">
                <a:solidFill>
                  <a:schemeClr val="tx1"/>
                </a:solidFill>
              </a:rPr>
              <a:t>2. Common </a:t>
            </a:r>
            <a:r>
              <a:rPr lang="en-US" sz="1200" dirty="0">
                <a:solidFill>
                  <a:schemeClr val="tx1"/>
                </a:solidFill>
              </a:rPr>
              <a:t>Core State Standards</a:t>
            </a:r>
            <a:br>
              <a:rPr lang="en-US" sz="1200" dirty="0">
                <a:solidFill>
                  <a:schemeClr val="tx1"/>
                </a:solidFill>
              </a:rPr>
            </a:br>
            <a:endParaRPr lang="en-US" sz="1200" dirty="0" smtClean="0">
              <a:solidFill>
                <a:schemeClr val="tx1"/>
              </a:solidFill>
            </a:endParaRPr>
          </a:p>
          <a:p>
            <a:pPr marL="457200" lvl="2" indent="0">
              <a:lnSpc>
                <a:spcPct val="90000"/>
              </a:lnSpc>
              <a:spcBef>
                <a:spcPts val="270"/>
              </a:spcBef>
              <a:buClr>
                <a:schemeClr val="dk1"/>
              </a:buClr>
              <a:buSzPts val="2800"/>
              <a:buNone/>
            </a:pPr>
            <a:r>
              <a:rPr lang="en-US" sz="1200" dirty="0">
                <a:solidFill>
                  <a:schemeClr val="tx1"/>
                </a:solidFill>
              </a:rPr>
              <a:t>-</a:t>
            </a:r>
            <a:r>
              <a:rPr lang="en-US" sz="1200" dirty="0" smtClean="0">
                <a:solidFill>
                  <a:schemeClr val="tx1"/>
                </a:solidFill>
              </a:rPr>
              <a:t> </a:t>
            </a:r>
            <a:r>
              <a:rPr lang="en-US" sz="1200" dirty="0">
                <a:solidFill>
                  <a:schemeClr val="tx1"/>
                </a:solidFill>
              </a:rPr>
              <a:t>SBAC Test Prep across 2 weeks</a:t>
            </a:r>
          </a:p>
          <a:p>
            <a:pPr marL="457200" lvl="1" indent="0">
              <a:lnSpc>
                <a:spcPct val="90000"/>
              </a:lnSpc>
              <a:spcBef>
                <a:spcPts val="270"/>
              </a:spcBef>
              <a:buClr>
                <a:schemeClr val="dk1"/>
              </a:buClr>
              <a:buSzPts val="2800"/>
              <a:buNone/>
            </a:pPr>
            <a:r>
              <a:rPr lang="en-US" sz="1200" dirty="0" smtClean="0">
                <a:solidFill>
                  <a:schemeClr val="tx1"/>
                </a:solidFill>
              </a:rPr>
              <a:t>- SBAC </a:t>
            </a:r>
            <a:r>
              <a:rPr lang="en-US" sz="1200" dirty="0">
                <a:solidFill>
                  <a:schemeClr val="tx1"/>
                </a:solidFill>
              </a:rPr>
              <a:t>Information for Parents during Family </a:t>
            </a:r>
            <a:r>
              <a:rPr lang="en-US" sz="1200" dirty="0" smtClean="0">
                <a:solidFill>
                  <a:schemeClr val="tx1"/>
                </a:solidFill>
              </a:rPr>
              <a:t>Night</a:t>
            </a:r>
            <a:r>
              <a:rPr lang="en-US" sz="1200" dirty="0">
                <a:solidFill>
                  <a:schemeClr val="tx1"/>
                </a:solidFill>
              </a:rPr>
              <a:t/>
            </a:r>
            <a:br>
              <a:rPr lang="en-US" sz="1200" dirty="0">
                <a:solidFill>
                  <a:schemeClr val="tx1"/>
                </a:solidFill>
              </a:rPr>
            </a:br>
            <a:endParaRPr lang="en-US" sz="1200" dirty="0">
              <a:solidFill>
                <a:schemeClr val="tx1"/>
              </a:solidFill>
            </a:endParaRPr>
          </a:p>
          <a:p>
            <a:pPr marL="0" lvl="0" indent="0">
              <a:lnSpc>
                <a:spcPct val="90000"/>
              </a:lnSpc>
              <a:spcBef>
                <a:spcPts val="270"/>
              </a:spcBef>
              <a:buClr>
                <a:schemeClr val="dk1"/>
              </a:buClr>
              <a:buSzPts val="2800"/>
              <a:buNone/>
            </a:pPr>
            <a:r>
              <a:rPr lang="en-US" sz="1200" dirty="0" smtClean="0">
                <a:solidFill>
                  <a:schemeClr val="tx1"/>
                </a:solidFill>
              </a:rPr>
              <a:t>3. Promotion </a:t>
            </a:r>
            <a:r>
              <a:rPr lang="en-US" sz="1200" dirty="0">
                <a:solidFill>
                  <a:schemeClr val="tx1"/>
                </a:solidFill>
              </a:rPr>
              <a:t>of Parent </a:t>
            </a:r>
            <a:r>
              <a:rPr lang="en-US" sz="1200" dirty="0" smtClean="0">
                <a:solidFill>
                  <a:schemeClr val="tx1"/>
                </a:solidFill>
              </a:rPr>
              <a:t>Involvement</a:t>
            </a:r>
          </a:p>
          <a:p>
            <a:pPr marL="457200" lvl="1" indent="0">
              <a:lnSpc>
                <a:spcPct val="90000"/>
              </a:lnSpc>
              <a:spcBef>
                <a:spcPts val="270"/>
              </a:spcBef>
              <a:buClr>
                <a:schemeClr val="dk1"/>
              </a:buClr>
              <a:buSzPts val="2800"/>
              <a:buNone/>
            </a:pPr>
            <a:r>
              <a:rPr lang="en-US" sz="1200" dirty="0" smtClean="0">
                <a:solidFill>
                  <a:schemeClr val="tx1"/>
                </a:solidFill>
              </a:rPr>
              <a:t>- Incorporation of Parent Square</a:t>
            </a:r>
          </a:p>
          <a:p>
            <a:pPr marL="457200" lvl="1" indent="0">
              <a:lnSpc>
                <a:spcPct val="90000"/>
              </a:lnSpc>
              <a:spcBef>
                <a:spcPts val="270"/>
              </a:spcBef>
              <a:buClr>
                <a:schemeClr val="dk1"/>
              </a:buClr>
              <a:buSzPts val="2800"/>
              <a:buNone/>
            </a:pPr>
            <a:r>
              <a:rPr lang="en-US" sz="1200" dirty="0" smtClean="0">
                <a:solidFill>
                  <a:schemeClr val="tx1"/>
                </a:solidFill>
              </a:rPr>
              <a:t>- 5K!</a:t>
            </a:r>
          </a:p>
          <a:p>
            <a:pPr marL="457200" lvl="1" indent="0">
              <a:lnSpc>
                <a:spcPct val="90000"/>
              </a:lnSpc>
              <a:spcBef>
                <a:spcPts val="270"/>
              </a:spcBef>
              <a:buClr>
                <a:schemeClr val="dk1"/>
              </a:buClr>
              <a:buSzPts val="2800"/>
              <a:buNone/>
            </a:pPr>
            <a:endParaRPr lang="en-US" sz="1200" dirty="0" smtClean="0">
              <a:solidFill>
                <a:schemeClr val="tx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3</a:t>
            </a:fld>
            <a:endParaRPr lang="en-US"/>
          </a:p>
        </p:txBody>
      </p:sp>
      <p:pic>
        <p:nvPicPr>
          <p:cNvPr id="1026" name="Picture 2" descr="https://s3.amazonaws.com/ps-feeds-production/inline_images_1645202810167-PUENTE+LA+Big+5K+2022+-+Team+Elementary+School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1236" y="0"/>
            <a:ext cx="3327845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19400" cy="177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083586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Updates</a:t>
            </a:r>
            <a:endParaRPr lang="es-MX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32667" y="2002723"/>
            <a:ext cx="3446100" cy="2842795"/>
          </a:xfrm>
        </p:spPr>
        <p:txBody>
          <a:bodyPr/>
          <a:lstStyle/>
          <a:p>
            <a:pPr marL="0" lvl="0" indent="0">
              <a:lnSpc>
                <a:spcPct val="90000"/>
              </a:lnSpc>
              <a:spcBef>
                <a:spcPts val="270"/>
              </a:spcBef>
              <a:buClr>
                <a:schemeClr val="dk1"/>
              </a:buClr>
              <a:buSzPts val="2800"/>
              <a:buNone/>
            </a:pPr>
            <a:r>
              <a:rPr lang="en-US" sz="1200" dirty="0" smtClean="0">
                <a:solidFill>
                  <a:srgbClr val="002060"/>
                </a:solidFill>
                <a:latin typeface="Nunito Light" panose="020B0604020202020204" charset="0"/>
              </a:rPr>
              <a:t>4. </a:t>
            </a:r>
            <a:r>
              <a:rPr lang="en-US" sz="1200" dirty="0">
                <a:solidFill>
                  <a:srgbClr val="002060"/>
                </a:solidFill>
                <a:latin typeface="Nunito Light" panose="020B0604020202020204" charset="0"/>
                <a:ea typeface="Arial"/>
                <a:cs typeface="Arial"/>
                <a:sym typeface="Arial"/>
              </a:rPr>
              <a:t>Pupil </a:t>
            </a:r>
            <a:r>
              <a:rPr lang="en-US" sz="1200" dirty="0" smtClean="0">
                <a:solidFill>
                  <a:srgbClr val="002060"/>
                </a:solidFill>
                <a:latin typeface="Nunito Light" panose="020B0604020202020204" charset="0"/>
                <a:ea typeface="Arial"/>
                <a:cs typeface="Arial"/>
                <a:sym typeface="Arial"/>
              </a:rPr>
              <a:t>Achievement</a:t>
            </a:r>
          </a:p>
          <a:p>
            <a:pPr marL="0" lvl="0" indent="0">
              <a:lnSpc>
                <a:spcPct val="90000"/>
              </a:lnSpc>
              <a:spcBef>
                <a:spcPts val="270"/>
              </a:spcBef>
              <a:buClr>
                <a:schemeClr val="dk1"/>
              </a:buClr>
              <a:buSzPts val="2800"/>
              <a:buNone/>
            </a:pPr>
            <a:endParaRPr lang="en-US" sz="1200" dirty="0" smtClean="0">
              <a:solidFill>
                <a:srgbClr val="002060"/>
              </a:solidFill>
              <a:latin typeface="Nunito Light" panose="020B0604020202020204" charset="0"/>
              <a:ea typeface="Arial"/>
              <a:cs typeface="Arial"/>
              <a:sym typeface="Arial"/>
            </a:endParaRPr>
          </a:p>
          <a:p>
            <a:pPr marL="457200" lvl="1" indent="0">
              <a:lnSpc>
                <a:spcPct val="90000"/>
              </a:lnSpc>
              <a:spcBef>
                <a:spcPts val="270"/>
              </a:spcBef>
              <a:buClr>
                <a:schemeClr val="dk1"/>
              </a:buClr>
              <a:buSzPts val="2800"/>
              <a:buNone/>
            </a:pPr>
            <a:r>
              <a:rPr lang="en-US" sz="1200" dirty="0">
                <a:solidFill>
                  <a:srgbClr val="002060"/>
                </a:solidFill>
                <a:latin typeface="Nunito Light" panose="020B0604020202020204" charset="0"/>
                <a:ea typeface="Arial"/>
                <a:cs typeface="Arial"/>
                <a:sym typeface="Arial"/>
              </a:rPr>
              <a:t> </a:t>
            </a:r>
            <a:r>
              <a:rPr lang="en-US" sz="1200" dirty="0" smtClean="0">
                <a:solidFill>
                  <a:srgbClr val="002060"/>
                </a:solidFill>
                <a:latin typeface="Nunito Light" panose="020B0604020202020204" charset="0"/>
                <a:ea typeface="Arial"/>
                <a:cs typeface="Arial"/>
                <a:sym typeface="Arial"/>
              </a:rPr>
              <a:t>- Emphasis on Literature via robust classroom libraries</a:t>
            </a:r>
          </a:p>
          <a:p>
            <a:pPr marL="457200" lvl="1" indent="0">
              <a:lnSpc>
                <a:spcPct val="90000"/>
              </a:lnSpc>
              <a:spcBef>
                <a:spcPts val="270"/>
              </a:spcBef>
              <a:buClr>
                <a:schemeClr val="dk1"/>
              </a:buClr>
              <a:buSzPts val="2800"/>
              <a:buNone/>
            </a:pPr>
            <a:endParaRPr lang="en-US" sz="1200" dirty="0" smtClean="0">
              <a:solidFill>
                <a:srgbClr val="002060"/>
              </a:solidFill>
              <a:latin typeface="Nunito Light" panose="020B0604020202020204" charset="0"/>
              <a:ea typeface="Arial"/>
              <a:cs typeface="Arial"/>
              <a:sym typeface="Arial"/>
            </a:endParaRPr>
          </a:p>
          <a:p>
            <a:pPr marL="457200" lvl="1" indent="0">
              <a:lnSpc>
                <a:spcPct val="90000"/>
              </a:lnSpc>
              <a:spcBef>
                <a:spcPts val="270"/>
              </a:spcBef>
              <a:buClr>
                <a:schemeClr val="dk1"/>
              </a:buClr>
              <a:buSzPts val="2800"/>
              <a:buNone/>
            </a:pPr>
            <a:r>
              <a:rPr lang="en-US" sz="1200" dirty="0" smtClean="0">
                <a:solidFill>
                  <a:srgbClr val="002060"/>
                </a:solidFill>
                <a:latin typeface="Nunito Light" panose="020B0604020202020204" charset="0"/>
                <a:ea typeface="Arial"/>
                <a:cs typeface="Arial"/>
                <a:sym typeface="Arial"/>
              </a:rPr>
              <a:t> - Emphasis on Physical Education</a:t>
            </a:r>
          </a:p>
          <a:p>
            <a:pPr marL="457200" lvl="1" indent="0">
              <a:lnSpc>
                <a:spcPct val="90000"/>
              </a:lnSpc>
              <a:spcBef>
                <a:spcPts val="270"/>
              </a:spcBef>
              <a:buClr>
                <a:schemeClr val="dk1"/>
              </a:buClr>
              <a:buSzPts val="2800"/>
              <a:buNone/>
            </a:pPr>
            <a:endParaRPr lang="en-US" sz="1200" dirty="0" smtClean="0">
              <a:solidFill>
                <a:srgbClr val="002060"/>
              </a:solidFill>
              <a:latin typeface="Nunito Light" panose="020B0604020202020204" charset="0"/>
              <a:ea typeface="Arial"/>
              <a:cs typeface="Arial"/>
              <a:sym typeface="Arial"/>
            </a:endParaRPr>
          </a:p>
          <a:p>
            <a:pPr marL="457200" lvl="1" indent="0">
              <a:lnSpc>
                <a:spcPct val="90000"/>
              </a:lnSpc>
              <a:spcBef>
                <a:spcPts val="270"/>
              </a:spcBef>
              <a:buClr>
                <a:schemeClr val="dk1"/>
              </a:buClr>
              <a:buSzPts val="2800"/>
              <a:buNone/>
            </a:pPr>
            <a:r>
              <a:rPr lang="en-US" sz="1200" dirty="0" smtClean="0">
                <a:solidFill>
                  <a:srgbClr val="002060"/>
                </a:solidFill>
                <a:latin typeface="Nunito Light" panose="020B0604020202020204" charset="0"/>
                <a:ea typeface="Arial"/>
                <a:cs typeface="Arial"/>
                <a:sym typeface="Arial"/>
              </a:rPr>
              <a:t>- Emphasis on Math Word Problems </a:t>
            </a:r>
          </a:p>
          <a:p>
            <a:pPr marL="457200" lvl="1" indent="0">
              <a:lnSpc>
                <a:spcPct val="90000"/>
              </a:lnSpc>
              <a:spcBef>
                <a:spcPts val="270"/>
              </a:spcBef>
              <a:buClr>
                <a:schemeClr val="dk1"/>
              </a:buClr>
              <a:buSzPts val="2800"/>
              <a:buNone/>
            </a:pPr>
            <a:r>
              <a:rPr lang="en-US" sz="1200" dirty="0" smtClean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Achievement</a:t>
            </a:r>
            <a:endParaRPr lang="en-US" sz="1200" dirty="0" smtClean="0">
              <a:solidFill>
                <a:srgbClr val="00206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>
              <a:lnSpc>
                <a:spcPct val="90000"/>
              </a:lnSpc>
              <a:spcBef>
                <a:spcPts val="270"/>
              </a:spcBef>
              <a:buClr>
                <a:schemeClr val="dk1"/>
              </a:buClr>
              <a:buSzPts val="2800"/>
              <a:buNone/>
            </a:pPr>
            <a:endParaRPr lang="en-US" sz="1200" dirty="0" smtClean="0">
              <a:solidFill>
                <a:srgbClr val="00206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4</a:t>
            </a:fld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8134" y="618836"/>
            <a:ext cx="4605866" cy="345440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786023" y="4404836"/>
            <a:ext cx="291710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Classroom Library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1</a:t>
            </a:r>
            <a:r>
              <a:rPr lang="en-US" baseline="30000" dirty="0" smtClean="0">
                <a:solidFill>
                  <a:schemeClr val="bg1"/>
                </a:solidFill>
              </a:rPr>
              <a:t>st</a:t>
            </a:r>
            <a:r>
              <a:rPr lang="en-US" dirty="0" smtClean="0">
                <a:solidFill>
                  <a:schemeClr val="bg1"/>
                </a:solidFill>
              </a:rPr>
              <a:t> Grade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Ms. Nava</a:t>
            </a:r>
            <a:endParaRPr lang="es-MX" dirty="0">
              <a:solidFill>
                <a:schemeClr val="bg1"/>
              </a:solidFill>
            </a:endParaRPr>
          </a:p>
        </p:txBody>
      </p:sp>
      <p:pic>
        <p:nvPicPr>
          <p:cNvPr id="7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19400" cy="177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02724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Updates</a:t>
            </a:r>
            <a:endParaRPr lang="es-MX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24200" y="1588656"/>
            <a:ext cx="3446100" cy="221672"/>
          </a:xfrm>
        </p:spPr>
        <p:txBody>
          <a:bodyPr/>
          <a:lstStyle/>
          <a:p>
            <a:pPr marL="0" lvl="0" indent="0">
              <a:lnSpc>
                <a:spcPct val="90000"/>
              </a:lnSpc>
              <a:spcBef>
                <a:spcPts val="270"/>
              </a:spcBef>
              <a:buClr>
                <a:schemeClr val="dk1"/>
              </a:buClr>
              <a:buSzPts val="2800"/>
              <a:buNone/>
            </a:pPr>
            <a:r>
              <a:rPr lang="en-US" sz="1200" dirty="0" smtClean="0">
                <a:solidFill>
                  <a:srgbClr val="002060"/>
                </a:solidFill>
                <a:ea typeface="Arial"/>
                <a:cs typeface="Arial"/>
              </a:rPr>
              <a:t>5.</a:t>
            </a:r>
            <a:r>
              <a:rPr lang="en-US" sz="1200" dirty="0" smtClean="0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200" dirty="0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Attendance </a:t>
            </a:r>
            <a:r>
              <a:rPr lang="en-US" sz="1200" dirty="0" smtClean="0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Rate</a:t>
            </a:r>
            <a:endParaRPr lang="en-US" sz="1200" dirty="0" smtClean="0">
              <a:solidFill>
                <a:srgbClr val="00206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5</a:t>
            </a:fld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4786023" y="4404836"/>
            <a:ext cx="29171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Work in Progress Showcase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TK-4th</a:t>
            </a:r>
          </a:p>
        </p:txBody>
      </p:sp>
      <p:sp>
        <p:nvSpPr>
          <p:cNvPr id="10" name="Google Shape;1134;g10d1654a99d_0_1503"/>
          <p:cNvSpPr txBox="1">
            <a:spLocks/>
          </p:cNvSpPr>
          <p:nvPr/>
        </p:nvSpPr>
        <p:spPr>
          <a:xfrm>
            <a:off x="8665029" y="127279"/>
            <a:ext cx="326700" cy="2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Mali SemiBold"/>
                <a:ea typeface="Mali SemiBold"/>
                <a:cs typeface="Mali SemiBold"/>
                <a:sym typeface="Mali SemiBold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Mali SemiBold"/>
                <a:ea typeface="Mali SemiBold"/>
                <a:cs typeface="Mali SemiBold"/>
                <a:sym typeface="Mali SemiBold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Mali SemiBold"/>
                <a:ea typeface="Mali SemiBold"/>
                <a:cs typeface="Mali SemiBold"/>
                <a:sym typeface="Mali SemiBold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Mali SemiBold"/>
                <a:ea typeface="Mali SemiBold"/>
                <a:cs typeface="Mali SemiBold"/>
                <a:sym typeface="Mali SemiBold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Mali SemiBold"/>
                <a:ea typeface="Mali SemiBold"/>
                <a:cs typeface="Mali SemiBold"/>
                <a:sym typeface="Mali SemiBold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Mali SemiBold"/>
                <a:ea typeface="Mali SemiBold"/>
                <a:cs typeface="Mali SemiBold"/>
                <a:sym typeface="Mali SemiBold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Mali SemiBold"/>
                <a:ea typeface="Mali SemiBold"/>
                <a:cs typeface="Mali SemiBold"/>
                <a:sym typeface="Mali SemiBold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Mali SemiBold"/>
                <a:ea typeface="Mali SemiBold"/>
                <a:cs typeface="Mali SemiBold"/>
                <a:sym typeface="Mali SemiBold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Mali SemiBold"/>
                <a:ea typeface="Mali SemiBold"/>
                <a:cs typeface="Mali SemiBold"/>
                <a:sym typeface="Mali SemiBold"/>
              </a:defRPr>
            </a:lvl9pPr>
          </a:lstStyle>
          <a:p>
            <a:fld id="{00000000-1234-1234-1234-123412341234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11" name="Google Shape;1135;g10d1654a99d_0_1503"/>
          <p:cNvSpPr txBox="1"/>
          <p:nvPr/>
        </p:nvSpPr>
        <p:spPr>
          <a:xfrm>
            <a:off x="60875" y="1036675"/>
            <a:ext cx="4455707" cy="33239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133350"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</a:pPr>
            <a:endParaRPr sz="1800" dirty="0">
              <a:latin typeface="Nunito Light"/>
              <a:ea typeface="Nunito Light"/>
              <a:cs typeface="Nunito Light"/>
              <a:sym typeface="Nunito Light"/>
            </a:endParaRPr>
          </a:p>
          <a:p>
            <a:pPr marL="457200"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sz="1800" dirty="0">
              <a:latin typeface="Nunito Light"/>
              <a:ea typeface="Nunito Light"/>
              <a:cs typeface="Nunito Light"/>
              <a:sym typeface="Nunito Light"/>
            </a:endParaRPr>
          </a:p>
          <a:p>
            <a:pPr marL="8001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endParaRPr sz="1800" dirty="0">
              <a:latin typeface="Nunito Light"/>
              <a:ea typeface="Nunito Light"/>
              <a:cs typeface="Nunito Light"/>
              <a:sym typeface="Nunito Light"/>
            </a:endParaRPr>
          </a:p>
          <a:p>
            <a:pPr marL="8001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endParaRPr sz="1800" dirty="0">
              <a:latin typeface="Nunito Light"/>
              <a:ea typeface="Nunito Light"/>
              <a:cs typeface="Nunito Light"/>
              <a:sym typeface="Nunito Light"/>
            </a:endParaRPr>
          </a:p>
          <a:p>
            <a:pPr marL="457200"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en-US" sz="1800" dirty="0">
              <a:latin typeface="Nunito Light"/>
              <a:ea typeface="Nunito Light"/>
              <a:cs typeface="Nunito Light"/>
              <a:sym typeface="Nunito Light"/>
            </a:endParaRPr>
          </a:p>
          <a:p>
            <a:pPr marL="457200"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en-US" sz="1800" dirty="0">
              <a:latin typeface="Nunito Light"/>
              <a:ea typeface="Nunito Light"/>
              <a:cs typeface="Nunito Light"/>
              <a:sym typeface="Nunito Light"/>
            </a:endParaRPr>
          </a:p>
          <a:p>
            <a:pPr marL="457200"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en-US" sz="1800" dirty="0">
              <a:latin typeface="Nunito Light"/>
              <a:ea typeface="Nunito Light"/>
              <a:cs typeface="Nunito Light"/>
              <a:sym typeface="Nunito Light"/>
            </a:endParaRPr>
          </a:p>
          <a:p>
            <a:pPr marL="457200"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sz="1800" dirty="0">
              <a:latin typeface="Nunito Light"/>
              <a:ea typeface="Nunito Light"/>
              <a:cs typeface="Nunito Light"/>
              <a:sym typeface="Nunito Light"/>
            </a:endParaRPr>
          </a:p>
          <a:p>
            <a:pPr marL="139700" lvl="2">
              <a:buSzPts val="1400"/>
            </a:pPr>
            <a:r>
              <a:rPr lang="en-US" sz="1000" dirty="0" smtClean="0">
                <a:latin typeface="Nunito Light"/>
                <a:ea typeface="Nunito Light"/>
                <a:cs typeface="Nunito Light"/>
                <a:sym typeface="Nunito Light"/>
              </a:rPr>
              <a:t>	-No </a:t>
            </a:r>
            <a:r>
              <a:rPr lang="en-US" sz="1000" dirty="0">
                <a:latin typeface="Nunito Light"/>
                <a:ea typeface="Nunito Light"/>
                <a:cs typeface="Nunito Light"/>
                <a:sym typeface="Nunito Light"/>
              </a:rPr>
              <a:t>positive cases since </a:t>
            </a:r>
            <a:r>
              <a:rPr lang="en-US" sz="1000" dirty="0" smtClean="0">
                <a:latin typeface="Nunito Light"/>
                <a:ea typeface="Nunito Light"/>
                <a:cs typeface="Nunito Light"/>
                <a:sym typeface="Nunito Light"/>
              </a:rPr>
              <a:t>1/30/22</a:t>
            </a:r>
          </a:p>
          <a:p>
            <a:pPr marL="139700" lvl="2">
              <a:buSzPts val="1400"/>
            </a:pPr>
            <a:endParaRPr sz="1000" dirty="0">
              <a:latin typeface="Nunito Light"/>
              <a:ea typeface="Nunito Light"/>
              <a:cs typeface="Nunito Light"/>
              <a:sym typeface="Nunito Light"/>
            </a:endParaRPr>
          </a:p>
          <a:p>
            <a:pPr marL="139700" lvl="2">
              <a:buSzPts val="1400"/>
            </a:pPr>
            <a:r>
              <a:rPr lang="en-US" sz="1000" b="0" i="0" u="none" strike="noStrike" cap="none" dirty="0" smtClean="0">
                <a:solidFill>
                  <a:srgbClr val="000000"/>
                </a:solidFill>
                <a:latin typeface="Nunito Light"/>
                <a:ea typeface="Nunito Light"/>
                <a:cs typeface="Nunito Light"/>
                <a:sym typeface="Nunito Light"/>
              </a:rPr>
              <a:t>	-COVID-19 </a:t>
            </a:r>
            <a:r>
              <a:rPr lang="en-US" sz="1000" b="0" i="0" u="none" strike="noStrike" cap="none" dirty="0">
                <a:solidFill>
                  <a:srgbClr val="000000"/>
                </a:solidFill>
                <a:latin typeface="Nunito Light"/>
                <a:ea typeface="Nunito Light"/>
                <a:cs typeface="Nunito Light"/>
                <a:sym typeface="Nunito Light"/>
              </a:rPr>
              <a:t>Testing continues twice a </a:t>
            </a:r>
            <a:r>
              <a:rPr lang="en-US" sz="1000" b="0" i="0" u="none" strike="noStrike" cap="none" dirty="0" smtClean="0">
                <a:solidFill>
                  <a:srgbClr val="000000"/>
                </a:solidFill>
                <a:latin typeface="Nunito Light"/>
                <a:ea typeface="Nunito Light"/>
                <a:cs typeface="Nunito Light"/>
                <a:sym typeface="Nunito Light"/>
              </a:rPr>
              <a:t>week</a:t>
            </a:r>
            <a:r>
              <a:rPr lang="en-US" sz="1000" b="0" i="0" u="none" strike="noStrike" cap="none" dirty="0">
                <a:solidFill>
                  <a:srgbClr val="000000"/>
                </a:solidFill>
                <a:latin typeface="Nunito Light"/>
                <a:ea typeface="Nunito Light"/>
                <a:cs typeface="Nunito Light"/>
                <a:sym typeface="Nunito Light"/>
              </a:rPr>
              <a:t/>
            </a:r>
            <a:br>
              <a:rPr lang="en-US" sz="1000" b="0" i="0" u="none" strike="noStrike" cap="none" dirty="0">
                <a:solidFill>
                  <a:srgbClr val="000000"/>
                </a:solidFill>
                <a:latin typeface="Nunito Light"/>
                <a:ea typeface="Nunito Light"/>
                <a:cs typeface="Nunito Light"/>
                <a:sym typeface="Nunito Light"/>
              </a:rPr>
            </a:br>
            <a:endParaRPr sz="1000" b="0" i="0" u="none" strike="noStrike" cap="none" dirty="0">
              <a:solidFill>
                <a:srgbClr val="000000"/>
              </a:solidFill>
              <a:latin typeface="Nunito Light"/>
              <a:ea typeface="Nunito Light"/>
              <a:cs typeface="Nunito Light"/>
              <a:sym typeface="Nunito Light"/>
            </a:endParaRPr>
          </a:p>
          <a:p>
            <a:pPr marL="139700" lvl="2">
              <a:buSzPts val="1400"/>
            </a:pPr>
            <a:r>
              <a:rPr lang="en-US" sz="1000" b="0" i="0" u="none" strike="noStrike" cap="none" dirty="0" smtClean="0">
                <a:solidFill>
                  <a:srgbClr val="000000"/>
                </a:solidFill>
                <a:latin typeface="Nunito Light"/>
                <a:ea typeface="Nunito Light"/>
                <a:cs typeface="Nunito Light"/>
                <a:sym typeface="Nunito Light"/>
              </a:rPr>
              <a:t>	-COVID-19 </a:t>
            </a:r>
            <a:r>
              <a:rPr lang="en-US" sz="1000" b="0" i="0" u="none" strike="noStrike" cap="none" dirty="0">
                <a:solidFill>
                  <a:srgbClr val="000000"/>
                </a:solidFill>
                <a:latin typeface="Nunito Light"/>
                <a:ea typeface="Nunito Light"/>
                <a:cs typeface="Nunito Light"/>
                <a:sym typeface="Nunito Light"/>
              </a:rPr>
              <a:t>Pediatric Vaccine Proof to be emailed to </a:t>
            </a:r>
            <a:r>
              <a:rPr lang="en-US" sz="1000" b="0" i="0" u="none" strike="noStrike" cap="none" dirty="0" smtClean="0">
                <a:solidFill>
                  <a:srgbClr val="000000"/>
                </a:solidFill>
                <a:latin typeface="Nunito Light"/>
                <a:ea typeface="Nunito Light"/>
                <a:cs typeface="Nunito Light"/>
                <a:sym typeface="Nunito Light"/>
              </a:rPr>
              <a:t>	</a:t>
            </a:r>
            <a:r>
              <a:rPr lang="en-US" sz="1000" u="sng" dirty="0" smtClean="0">
                <a:solidFill>
                  <a:schemeClr val="hlink"/>
                </a:solidFill>
                <a:latin typeface="Nunito Light"/>
                <a:ea typeface="Nunito Light"/>
                <a:cs typeface="Nunito Light"/>
                <a:sym typeface="Nunito Light"/>
                <a:hlinkClick r:id="rId2"/>
              </a:rPr>
              <a:t>charterschool@puente.org</a:t>
            </a:r>
            <a:endParaRPr sz="1000" b="0" i="0" u="none" strike="noStrike" cap="none" dirty="0">
              <a:solidFill>
                <a:srgbClr val="000000"/>
              </a:solidFill>
              <a:latin typeface="Nunito Light"/>
              <a:ea typeface="Nunito Light"/>
              <a:cs typeface="Nunito Light"/>
              <a:sym typeface="Nunito Light"/>
            </a:endParaRPr>
          </a:p>
        </p:txBody>
      </p:sp>
      <p:graphicFrame>
        <p:nvGraphicFramePr>
          <p:cNvPr id="12" name="Google Shape;1136;g10d1654a99d_0_1503"/>
          <p:cNvGraphicFramePr/>
          <p:nvPr>
            <p:extLst>
              <p:ext uri="{D42A27DB-BD31-4B8C-83A1-F6EECF244321}">
                <p14:modId xmlns:p14="http://schemas.microsoft.com/office/powerpoint/2010/main" val="1178516301"/>
              </p:ext>
            </p:extLst>
          </p:nvPr>
        </p:nvGraphicFramePr>
        <p:xfrm>
          <a:off x="524200" y="1810328"/>
          <a:ext cx="3863073" cy="1310550"/>
        </p:xfrm>
        <a:graphic>
          <a:graphicData uri="http://schemas.openxmlformats.org/drawingml/2006/table">
            <a:tbl>
              <a:tblPr>
                <a:noFill/>
                <a:tableStyleId>{6EBDE2DA-6BED-476D-8291-69C8D7DFB9EB}</a:tableStyleId>
              </a:tblPr>
              <a:tblGrid>
                <a:gridCol w="13362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390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8770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000" u="none" strike="noStrike" cap="none" dirty="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US" sz="1000" dirty="0" smtClean="0"/>
                        <a:t>Positive Cases</a:t>
                      </a:r>
                      <a:endParaRPr sz="1000" dirty="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US" sz="1000" u="none" strike="noStrike" cap="none" dirty="0" smtClean="0"/>
                        <a:t>Exposures</a:t>
                      </a:r>
                      <a:endParaRPr sz="1000" u="none" strike="noStrike" cap="none" dirty="0"/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201678110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US" sz="1000" u="none" strike="noStrike" cap="none" dirty="0"/>
                        <a:t>240 </a:t>
                      </a:r>
                      <a:r>
                        <a:rPr lang="en-US" sz="1000" dirty="0"/>
                        <a:t>Elementary</a:t>
                      </a:r>
                      <a:r>
                        <a:rPr lang="en-US" sz="1000" u="none" strike="noStrike" cap="none" dirty="0"/>
                        <a:t> School </a:t>
                      </a:r>
                      <a:r>
                        <a:rPr lang="en-US" sz="1000" b="1" u="none" strike="noStrike" cap="none" dirty="0" smtClean="0"/>
                        <a:t>Students</a:t>
                      </a:r>
                      <a:endParaRPr sz="1000" b="1" u="none" strike="noStrike" cap="none" dirty="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US" sz="1000" u="none" strike="noStrike" cap="none" dirty="0"/>
                        <a:t>25 </a:t>
                      </a:r>
                      <a:r>
                        <a:rPr lang="en-US" sz="1000" u="none" strike="noStrike" cap="none" dirty="0" smtClean="0"/>
                        <a:t>(</a:t>
                      </a:r>
                      <a:r>
                        <a:rPr lang="en-US" sz="1000" dirty="0" smtClean="0"/>
                        <a:t>10 </a:t>
                      </a:r>
                      <a:r>
                        <a:rPr lang="en-US" sz="1000" dirty="0"/>
                        <a:t>baseline</a:t>
                      </a:r>
                      <a:r>
                        <a:rPr lang="en-US" sz="1000" dirty="0" smtClean="0"/>
                        <a:t>)</a:t>
                      </a:r>
                      <a:endParaRPr sz="1000" dirty="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US" sz="1000" dirty="0" smtClean="0"/>
                        <a:t>37</a:t>
                      </a:r>
                      <a:endParaRPr sz="1000" u="none" strike="noStrike" cap="none" dirty="0"/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5899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US" sz="1000" u="none" strike="noStrike" cap="none" dirty="0"/>
                        <a:t>28 </a:t>
                      </a:r>
                      <a:r>
                        <a:rPr lang="en-US" sz="1000" dirty="0"/>
                        <a:t>Elementary</a:t>
                      </a:r>
                      <a:r>
                        <a:rPr lang="en-US" sz="1000" u="none" strike="noStrike" cap="none" dirty="0"/>
                        <a:t> School </a:t>
                      </a:r>
                      <a:r>
                        <a:rPr lang="en-US" sz="1000" b="1" u="none" strike="noStrike" cap="none" dirty="0" smtClean="0"/>
                        <a:t>Staff</a:t>
                      </a:r>
                      <a:endParaRPr sz="1000" b="1" u="none" strike="noStrike" cap="none" dirty="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US" sz="1000" dirty="0"/>
                        <a:t>2</a:t>
                      </a:r>
                      <a:r>
                        <a:rPr lang="en-US" sz="1000" u="none" strike="noStrike" cap="none" dirty="0"/>
                        <a:t> positive cases </a:t>
                      </a:r>
                      <a:endParaRPr sz="1000" u="none" strike="noStrike" cap="none" dirty="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US" sz="1000" dirty="0" smtClean="0"/>
                        <a:t>3</a:t>
                      </a:r>
                      <a:endParaRPr sz="1000" u="none" strike="noStrike" cap="none" dirty="0"/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13" name="Pictur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5541" y="868218"/>
            <a:ext cx="4560730" cy="3420547"/>
          </a:xfrm>
          <a:prstGeom prst="rect">
            <a:avLst/>
          </a:prstGeom>
        </p:spPr>
      </p:pic>
      <p:pic>
        <p:nvPicPr>
          <p:cNvPr id="14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621766" cy="10218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34857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Updates</a:t>
            </a:r>
            <a:endParaRPr lang="es-MX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24199" y="1588655"/>
            <a:ext cx="4010855" cy="2842795"/>
          </a:xfrm>
        </p:spPr>
        <p:txBody>
          <a:bodyPr/>
          <a:lstStyle/>
          <a:p>
            <a:pPr marL="342900" lvl="0" indent="-342900">
              <a:lnSpc>
                <a:spcPct val="90000"/>
              </a:lnSpc>
              <a:spcBef>
                <a:spcPts val="270"/>
              </a:spcBef>
              <a:buClr>
                <a:schemeClr val="dk1"/>
              </a:buClr>
              <a:buSzPts val="2800"/>
              <a:buNone/>
            </a:pPr>
            <a:r>
              <a:rPr lang="en-US" sz="1200" dirty="0" smtClean="0">
                <a:solidFill>
                  <a:srgbClr val="002060"/>
                </a:solidFill>
                <a:ea typeface="Arial"/>
                <a:cs typeface="Arial"/>
              </a:rPr>
              <a:t>6. </a:t>
            </a:r>
            <a:r>
              <a:rPr lang="en-US" sz="1200" dirty="0" smtClean="0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Suspension/Expulsion </a:t>
            </a:r>
            <a:r>
              <a:rPr lang="en-US" sz="1200" dirty="0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Rates</a:t>
            </a:r>
            <a:br>
              <a:rPr lang="en-US" sz="1200" dirty="0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1200" dirty="0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/>
            </a:r>
            <a:br>
              <a:rPr lang="en-US" sz="1200" dirty="0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</a:br>
            <a:endParaRPr lang="en-US" sz="500" dirty="0">
              <a:solidFill>
                <a:srgbClr val="00206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lvl="0" indent="-342900">
              <a:lnSpc>
                <a:spcPct val="90000"/>
              </a:lnSpc>
              <a:spcBef>
                <a:spcPts val="270"/>
              </a:spcBef>
              <a:buClr>
                <a:schemeClr val="dk1"/>
              </a:buClr>
              <a:buSzPts val="2800"/>
              <a:buNone/>
            </a:pPr>
            <a:r>
              <a:rPr lang="en-US" sz="1200" dirty="0" smtClean="0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7. Academic </a:t>
            </a:r>
            <a:r>
              <a:rPr lang="en-US" sz="1200" dirty="0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Program </a:t>
            </a:r>
            <a:r>
              <a:rPr lang="en-US" sz="1200" dirty="0" smtClean="0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Plan</a:t>
            </a:r>
          </a:p>
          <a:p>
            <a:pPr marL="342900" lvl="0" indent="-342900">
              <a:lnSpc>
                <a:spcPct val="90000"/>
              </a:lnSpc>
              <a:spcBef>
                <a:spcPts val="270"/>
              </a:spcBef>
              <a:buClr>
                <a:schemeClr val="dk1"/>
              </a:buClr>
              <a:buSzPts val="2800"/>
              <a:buNone/>
            </a:pPr>
            <a:r>
              <a:rPr lang="en-US" sz="1200" dirty="0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	</a:t>
            </a:r>
            <a:r>
              <a:rPr lang="en-US" sz="1200" dirty="0" smtClean="0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- New Partnership! </a:t>
            </a:r>
          </a:p>
          <a:p>
            <a:pPr marL="342900" lvl="0" indent="-342900">
              <a:lnSpc>
                <a:spcPct val="90000"/>
              </a:lnSpc>
              <a:spcBef>
                <a:spcPts val="270"/>
              </a:spcBef>
              <a:buClr>
                <a:schemeClr val="dk1"/>
              </a:buClr>
              <a:buSzPts val="2800"/>
              <a:buNone/>
            </a:pPr>
            <a:r>
              <a:rPr lang="en-US" sz="1200" dirty="0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200" dirty="0" smtClean="0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                </a:t>
            </a:r>
            <a:r>
              <a:rPr lang="en-US" sz="1200" dirty="0" err="1" smtClean="0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Thermo</a:t>
            </a:r>
            <a:r>
              <a:rPr lang="en-US" sz="1200" dirty="0" smtClean="0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 Fisher: STEM Connections</a:t>
            </a:r>
          </a:p>
          <a:p>
            <a:pPr marL="342900" lvl="0" indent="-342900">
              <a:lnSpc>
                <a:spcPct val="90000"/>
              </a:lnSpc>
              <a:spcBef>
                <a:spcPts val="270"/>
              </a:spcBef>
              <a:buClr>
                <a:schemeClr val="dk1"/>
              </a:buClr>
              <a:buSzPts val="2800"/>
              <a:buNone/>
            </a:pPr>
            <a:r>
              <a:rPr lang="en-US" sz="1200" dirty="0" smtClean="0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	-  IXL Math</a:t>
            </a:r>
          </a:p>
          <a:p>
            <a:pPr marL="342900" lvl="0" indent="-342900">
              <a:lnSpc>
                <a:spcPct val="90000"/>
              </a:lnSpc>
              <a:spcBef>
                <a:spcPts val="270"/>
              </a:spcBef>
              <a:buClr>
                <a:schemeClr val="dk1"/>
              </a:buClr>
              <a:buSzPts val="2800"/>
              <a:buNone/>
            </a:pPr>
            <a:r>
              <a:rPr lang="en-US" sz="1200" dirty="0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	</a:t>
            </a:r>
            <a:r>
              <a:rPr lang="en-US" sz="1200" dirty="0" smtClean="0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- PK &amp; TK Alignment</a:t>
            </a:r>
            <a:r>
              <a:rPr lang="en-US" sz="1200" dirty="0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/>
            </a:r>
            <a:br>
              <a:rPr lang="en-US" sz="1200" dirty="0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1200" dirty="0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/>
            </a:r>
            <a:br>
              <a:rPr lang="en-US" sz="1200" dirty="0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</a:br>
            <a:endParaRPr lang="en-US" sz="500" dirty="0">
              <a:solidFill>
                <a:srgbClr val="00206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lvl="0" indent="-342900">
              <a:lnSpc>
                <a:spcPct val="90000"/>
              </a:lnSpc>
              <a:spcBef>
                <a:spcPts val="270"/>
              </a:spcBef>
              <a:buClr>
                <a:schemeClr val="dk1"/>
              </a:buClr>
              <a:buSzPts val="2800"/>
              <a:buNone/>
            </a:pPr>
            <a:r>
              <a:rPr lang="en-US" sz="1200" dirty="0" smtClean="0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8. Pupil </a:t>
            </a:r>
            <a:r>
              <a:rPr lang="en-US" sz="1200" dirty="0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Outcomes </a:t>
            </a:r>
            <a:r>
              <a:rPr lang="en-US" sz="1200" dirty="0" smtClean="0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Achievement</a:t>
            </a:r>
          </a:p>
          <a:p>
            <a:pPr marL="342900" lvl="0" indent="-342900">
              <a:lnSpc>
                <a:spcPct val="90000"/>
              </a:lnSpc>
              <a:spcBef>
                <a:spcPts val="270"/>
              </a:spcBef>
              <a:buClr>
                <a:schemeClr val="dk1"/>
              </a:buClr>
              <a:buSzPts val="2800"/>
              <a:buNone/>
            </a:pPr>
            <a:r>
              <a:rPr lang="en-US" sz="1200" dirty="0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	</a:t>
            </a:r>
            <a:r>
              <a:rPr lang="en-US" sz="1200" dirty="0" smtClean="0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- Winter Assessments </a:t>
            </a:r>
            <a:r>
              <a:rPr lang="en-US" sz="1200" dirty="0" smtClean="0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completed</a:t>
            </a:r>
          </a:p>
          <a:p>
            <a:pPr marL="342900" lvl="0" indent="-342900">
              <a:lnSpc>
                <a:spcPct val="90000"/>
              </a:lnSpc>
              <a:spcBef>
                <a:spcPts val="270"/>
              </a:spcBef>
              <a:buClr>
                <a:schemeClr val="dk1"/>
              </a:buClr>
              <a:buSzPts val="2800"/>
              <a:buNone/>
            </a:pPr>
            <a:r>
              <a:rPr lang="en-US" sz="1200" dirty="0" smtClean="0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	- GATE </a:t>
            </a:r>
            <a:r>
              <a:rPr lang="en-US" sz="1200" dirty="0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Testing: April 24 </a:t>
            </a:r>
            <a:endParaRPr lang="en-US" sz="1200" dirty="0" smtClean="0">
              <a:solidFill>
                <a:srgbClr val="00206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lvl="0" indent="-342900">
              <a:lnSpc>
                <a:spcPct val="90000"/>
              </a:lnSpc>
              <a:spcBef>
                <a:spcPts val="270"/>
              </a:spcBef>
              <a:buClr>
                <a:schemeClr val="dk1"/>
              </a:buClr>
              <a:buSzPts val="2800"/>
              <a:buNone/>
            </a:pPr>
            <a:r>
              <a:rPr lang="en-US" sz="1200" dirty="0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	</a:t>
            </a:r>
            <a:r>
              <a:rPr lang="en-US" sz="1200" dirty="0" smtClean="0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- SBAC: April 18 – May 27</a:t>
            </a:r>
          </a:p>
          <a:p>
            <a:pPr marL="342900" lvl="0" indent="-342900">
              <a:lnSpc>
                <a:spcPct val="90000"/>
              </a:lnSpc>
              <a:spcBef>
                <a:spcPts val="270"/>
              </a:spcBef>
              <a:buClr>
                <a:schemeClr val="dk1"/>
              </a:buClr>
              <a:buSzPts val="2800"/>
              <a:buNone/>
            </a:pPr>
            <a:r>
              <a:rPr lang="en-US" sz="1200" dirty="0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	</a:t>
            </a:r>
            <a:r>
              <a:rPr lang="en-US" sz="1200" dirty="0" smtClean="0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- ELPAC: February 1 – May 31</a:t>
            </a:r>
          </a:p>
          <a:p>
            <a:pPr marL="0" lvl="0" indent="0">
              <a:lnSpc>
                <a:spcPct val="90000"/>
              </a:lnSpc>
              <a:spcBef>
                <a:spcPts val="270"/>
              </a:spcBef>
              <a:buClr>
                <a:schemeClr val="dk1"/>
              </a:buClr>
              <a:buSzPts val="2800"/>
              <a:buNone/>
            </a:pPr>
            <a:endParaRPr lang="en-US" sz="1200" dirty="0" smtClean="0">
              <a:solidFill>
                <a:srgbClr val="00206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6</a:t>
            </a:fld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6023" y="263629"/>
            <a:ext cx="2998643" cy="3998191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698409" y="4404836"/>
            <a:ext cx="291710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Small Group Instruction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2</a:t>
            </a:r>
            <a:r>
              <a:rPr lang="en-US" baseline="30000" dirty="0" smtClean="0">
                <a:solidFill>
                  <a:schemeClr val="bg1"/>
                </a:solidFill>
              </a:rPr>
              <a:t>nd</a:t>
            </a:r>
            <a:r>
              <a:rPr lang="en-US" dirty="0" smtClean="0">
                <a:solidFill>
                  <a:schemeClr val="bg1"/>
                </a:solidFill>
              </a:rPr>
              <a:t> Grade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Mrs. Hernandez</a:t>
            </a:r>
            <a:endParaRPr lang="es-MX" dirty="0">
              <a:solidFill>
                <a:schemeClr val="bg1"/>
              </a:solidFill>
            </a:endParaRPr>
          </a:p>
        </p:txBody>
      </p:sp>
      <p:pic>
        <p:nvPicPr>
          <p:cNvPr id="7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621766" cy="10218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20693505"/>
      </p:ext>
    </p:extLst>
  </p:cSld>
  <p:clrMapOvr>
    <a:masterClrMapping/>
  </p:clrMapOvr>
</p:sld>
</file>

<file path=ppt/theme/theme1.xml><?xml version="1.0" encoding="utf-8"?>
<a:theme xmlns:a="http://schemas.openxmlformats.org/drawingml/2006/main" name="Ely template">
  <a:themeElements>
    <a:clrScheme name="Custom 347">
      <a:dk1>
        <a:srgbClr val="21355A"/>
      </a:dk1>
      <a:lt1>
        <a:srgbClr val="FFFFFF"/>
      </a:lt1>
      <a:dk2>
        <a:srgbClr val="59BB00"/>
      </a:dk2>
      <a:lt2>
        <a:srgbClr val="00BABE"/>
      </a:lt2>
      <a:accent1>
        <a:srgbClr val="3AA0FF"/>
      </a:accent1>
      <a:accent2>
        <a:srgbClr val="3924BB"/>
      </a:accent2>
      <a:accent3>
        <a:srgbClr val="D63ED1"/>
      </a:accent3>
      <a:accent4>
        <a:srgbClr val="FF0000"/>
      </a:accent4>
      <a:accent5>
        <a:srgbClr val="FF8200"/>
      </a:accent5>
      <a:accent6>
        <a:srgbClr val="FFCC00"/>
      </a:accent6>
      <a:hlink>
        <a:srgbClr val="1C7AD3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</TotalTime>
  <Words>295</Words>
  <Application>Microsoft Office PowerPoint</Application>
  <PresentationFormat>On-screen Show (16:9)</PresentationFormat>
  <Paragraphs>80</Paragraphs>
  <Slides>6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3" baseType="lpstr">
      <vt:lpstr>Nunito Light</vt:lpstr>
      <vt:lpstr>Arial</vt:lpstr>
      <vt:lpstr>Calibri</vt:lpstr>
      <vt:lpstr>Mali</vt:lpstr>
      <vt:lpstr>Mali SemiBold</vt:lpstr>
      <vt:lpstr>Nunito</vt:lpstr>
      <vt:lpstr>Ely template</vt:lpstr>
      <vt:lpstr>PowerPoint Presentation</vt:lpstr>
      <vt:lpstr>1)  Credentialed Teachers   2) Common Core State Standards   3) Promotion of Parent Involvement   4) Pupil Achievement   5) Attendance Rate   6) Suspension/Expulsion Rates   7) Academic Program Plan   8)  Pupil Outcomes </vt:lpstr>
      <vt:lpstr>Updates</vt:lpstr>
      <vt:lpstr>Updates</vt:lpstr>
      <vt:lpstr>Updates</vt:lpstr>
      <vt:lpstr>Updates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Advisory Meeting</dc:title>
  <dc:creator>Brenda Meza</dc:creator>
  <cp:lastModifiedBy>Jerome Greening</cp:lastModifiedBy>
  <cp:revision>15</cp:revision>
  <dcterms:modified xsi:type="dcterms:W3CDTF">2022-02-19T00:54:02Z</dcterms:modified>
</cp:coreProperties>
</file>